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8" r:id="rId8"/>
    <p:sldId id="269" r:id="rId9"/>
    <p:sldId id="271" r:id="rId10"/>
    <p:sldId id="273" r:id="rId11"/>
    <p:sldId id="274" r:id="rId12"/>
    <p:sldId id="277" r:id="rId13"/>
    <p:sldId id="279" r:id="rId14"/>
    <p:sldId id="289" r:id="rId15"/>
    <p:sldId id="290" r:id="rId16"/>
    <p:sldId id="299" r:id="rId17"/>
    <p:sldId id="300" r:id="rId18"/>
    <p:sldId id="305" r:id="rId19"/>
    <p:sldId id="306" r:id="rId20"/>
    <p:sldId id="307" r:id="rId21"/>
    <p:sldId id="312" r:id="rId22"/>
    <p:sldId id="313" r:id="rId23"/>
    <p:sldId id="314" r:id="rId24"/>
    <p:sldId id="319" r:id="rId25"/>
    <p:sldId id="321" r:id="rId26"/>
    <p:sldId id="323" r:id="rId27"/>
    <p:sldId id="324" r:id="rId28"/>
    <p:sldId id="325" r:id="rId29"/>
    <p:sldId id="326" r:id="rId30"/>
    <p:sldId id="327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8" r:id="rId40"/>
    <p:sldId id="339" r:id="rId41"/>
    <p:sldId id="340" r:id="rId42"/>
    <p:sldId id="341" r:id="rId43"/>
    <p:sldId id="342" r:id="rId4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>
                <a:solidFill>
                  <a:srgbClr val="585858"/>
                </a:solidFill>
                <a:latin typeface="Sakkal Majalla"/>
                <a:cs typeface="Sakkal Majal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9591" y="1484835"/>
            <a:ext cx="7344790" cy="5328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83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828" y="102361"/>
            <a:ext cx="8632342" cy="74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225" y="3219958"/>
            <a:ext cx="8591550" cy="2237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rgbClr val="585858"/>
                </a:solidFill>
                <a:latin typeface="Sakkal Majalla"/>
                <a:cs typeface="Sakkal Majal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5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26.png"/><Relationship Id="rId7" Type="http://schemas.openxmlformats.org/officeDocument/2006/relationships/image" Target="../media/image135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5.png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4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1.jpeg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5.png"/><Relationship Id="rId4" Type="http://schemas.openxmlformats.org/officeDocument/2006/relationships/image" Target="../media/image1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jpeg"/><Relationship Id="rId26" Type="http://schemas.openxmlformats.org/officeDocument/2006/relationships/image" Target="../media/image176.png"/><Relationship Id="rId3" Type="http://schemas.openxmlformats.org/officeDocument/2006/relationships/image" Target="../media/image153.png"/><Relationship Id="rId21" Type="http://schemas.openxmlformats.org/officeDocument/2006/relationships/image" Target="../media/image171.png"/><Relationship Id="rId34" Type="http://schemas.openxmlformats.org/officeDocument/2006/relationships/image" Target="../media/image146.png"/><Relationship Id="rId7" Type="http://schemas.openxmlformats.org/officeDocument/2006/relationships/image" Target="../media/image157.png"/><Relationship Id="rId12" Type="http://schemas.openxmlformats.org/officeDocument/2006/relationships/image" Target="../media/image162.jpeg"/><Relationship Id="rId17" Type="http://schemas.openxmlformats.org/officeDocument/2006/relationships/image" Target="../media/image167.png"/><Relationship Id="rId25" Type="http://schemas.openxmlformats.org/officeDocument/2006/relationships/image" Target="../media/image175.jpeg"/><Relationship Id="rId33" Type="http://schemas.openxmlformats.org/officeDocument/2006/relationships/image" Target="../media/image145.png"/><Relationship Id="rId2" Type="http://schemas.openxmlformats.org/officeDocument/2006/relationships/image" Target="../media/image152.jpe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jpe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jpe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46.png"/><Relationship Id="rId7" Type="http://schemas.openxmlformats.org/officeDocument/2006/relationships/image" Target="../media/image13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30.png"/><Relationship Id="rId7" Type="http://schemas.openxmlformats.org/officeDocument/2006/relationships/image" Target="../media/image18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47.png"/><Relationship Id="rId10" Type="http://schemas.openxmlformats.org/officeDocument/2006/relationships/image" Target="../media/image189.png"/><Relationship Id="rId4" Type="http://schemas.openxmlformats.org/officeDocument/2006/relationships/image" Target="../media/image14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71.png"/><Relationship Id="rId26" Type="http://schemas.openxmlformats.org/officeDocument/2006/relationships/image" Target="../media/image198.png"/><Relationship Id="rId3" Type="http://schemas.openxmlformats.org/officeDocument/2006/relationships/image" Target="../media/image129.png"/><Relationship Id="rId21" Type="http://schemas.openxmlformats.org/officeDocument/2006/relationships/image" Target="../media/image168.jpeg"/><Relationship Id="rId34" Type="http://schemas.openxmlformats.org/officeDocument/2006/relationships/image" Target="../media/image206.png"/><Relationship Id="rId7" Type="http://schemas.openxmlformats.org/officeDocument/2006/relationships/image" Target="../media/image191.png"/><Relationship Id="rId12" Type="http://schemas.openxmlformats.org/officeDocument/2006/relationships/image" Target="../media/image159.png"/><Relationship Id="rId17" Type="http://schemas.openxmlformats.org/officeDocument/2006/relationships/image" Target="../media/image170.png"/><Relationship Id="rId25" Type="http://schemas.openxmlformats.org/officeDocument/2006/relationships/image" Target="../media/image197.png"/><Relationship Id="rId33" Type="http://schemas.openxmlformats.org/officeDocument/2006/relationships/image" Target="../media/image205.png"/><Relationship Id="rId2" Type="http://schemas.openxmlformats.org/officeDocument/2006/relationships/image" Target="../media/image152.jpeg"/><Relationship Id="rId16" Type="http://schemas.openxmlformats.org/officeDocument/2006/relationships/image" Target="../media/image169.png"/><Relationship Id="rId20" Type="http://schemas.openxmlformats.org/officeDocument/2006/relationships/image" Target="../media/image193.png"/><Relationship Id="rId29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96.png"/><Relationship Id="rId32" Type="http://schemas.openxmlformats.org/officeDocument/2006/relationships/image" Target="../media/image204.png"/><Relationship Id="rId37" Type="http://schemas.openxmlformats.org/officeDocument/2006/relationships/image" Target="../media/image175.jpeg"/><Relationship Id="rId5" Type="http://schemas.openxmlformats.org/officeDocument/2006/relationships/image" Target="../media/image190.png"/><Relationship Id="rId15" Type="http://schemas.openxmlformats.org/officeDocument/2006/relationships/image" Target="../media/image162.jpeg"/><Relationship Id="rId23" Type="http://schemas.openxmlformats.org/officeDocument/2006/relationships/image" Target="../media/image195.png"/><Relationship Id="rId28" Type="http://schemas.openxmlformats.org/officeDocument/2006/relationships/image" Target="../media/image200.png"/><Relationship Id="rId36" Type="http://schemas.openxmlformats.org/officeDocument/2006/relationships/image" Target="../media/image208.png"/><Relationship Id="rId10" Type="http://schemas.openxmlformats.org/officeDocument/2006/relationships/image" Target="../media/image157.png"/><Relationship Id="rId19" Type="http://schemas.openxmlformats.org/officeDocument/2006/relationships/image" Target="../media/image192.jpeg"/><Relationship Id="rId31" Type="http://schemas.openxmlformats.org/officeDocument/2006/relationships/image" Target="../media/image203.jpeg"/><Relationship Id="rId4" Type="http://schemas.openxmlformats.org/officeDocument/2006/relationships/image" Target="../media/image130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94.png"/><Relationship Id="rId27" Type="http://schemas.openxmlformats.org/officeDocument/2006/relationships/image" Target="../media/image199.png"/><Relationship Id="rId30" Type="http://schemas.openxmlformats.org/officeDocument/2006/relationships/image" Target="../media/image202.png"/><Relationship Id="rId35" Type="http://schemas.openxmlformats.org/officeDocument/2006/relationships/image" Target="../media/image2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0.png"/><Relationship Id="rId7" Type="http://schemas.openxmlformats.org/officeDocument/2006/relationships/image" Target="../media/image13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jpeg"/><Relationship Id="rId3" Type="http://schemas.openxmlformats.org/officeDocument/2006/relationships/image" Target="../media/image213.png"/><Relationship Id="rId7" Type="http://schemas.openxmlformats.org/officeDocument/2006/relationships/image" Target="../media/image216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5" Type="http://schemas.openxmlformats.org/officeDocument/2006/relationships/image" Target="../media/image215.png"/><Relationship Id="rId10" Type="http://schemas.openxmlformats.org/officeDocument/2006/relationships/image" Target="../media/image218.png"/><Relationship Id="rId4" Type="http://schemas.openxmlformats.org/officeDocument/2006/relationships/image" Target="../media/image214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222.png"/><Relationship Id="rId26" Type="http://schemas.openxmlformats.org/officeDocument/2006/relationships/image" Target="../media/image229.png"/><Relationship Id="rId39" Type="http://schemas.openxmlformats.org/officeDocument/2006/relationships/image" Target="../media/image170.png"/><Relationship Id="rId3" Type="http://schemas.openxmlformats.org/officeDocument/2006/relationships/image" Target="../media/image213.png"/><Relationship Id="rId21" Type="http://schemas.openxmlformats.org/officeDocument/2006/relationships/image" Target="../media/image224.png"/><Relationship Id="rId34" Type="http://schemas.openxmlformats.org/officeDocument/2006/relationships/image" Target="../media/image237.png"/><Relationship Id="rId42" Type="http://schemas.openxmlformats.org/officeDocument/2006/relationships/image" Target="../media/image175.jpeg"/><Relationship Id="rId7" Type="http://schemas.openxmlformats.org/officeDocument/2006/relationships/image" Target="../media/image219.png"/><Relationship Id="rId12" Type="http://schemas.openxmlformats.org/officeDocument/2006/relationships/image" Target="../media/image159.png"/><Relationship Id="rId17" Type="http://schemas.openxmlformats.org/officeDocument/2006/relationships/image" Target="../media/image221.png"/><Relationship Id="rId25" Type="http://schemas.openxmlformats.org/officeDocument/2006/relationships/image" Target="../media/image228.png"/><Relationship Id="rId33" Type="http://schemas.openxmlformats.org/officeDocument/2006/relationships/image" Target="../media/image236.png"/><Relationship Id="rId38" Type="http://schemas.openxmlformats.org/officeDocument/2006/relationships/image" Target="../media/image206.png"/><Relationship Id="rId2" Type="http://schemas.openxmlformats.org/officeDocument/2006/relationships/image" Target="../media/image152.jpeg"/><Relationship Id="rId16" Type="http://schemas.openxmlformats.org/officeDocument/2006/relationships/image" Target="../media/image220.jpeg"/><Relationship Id="rId20" Type="http://schemas.openxmlformats.org/officeDocument/2006/relationships/image" Target="../media/image223.png"/><Relationship Id="rId29" Type="http://schemas.openxmlformats.org/officeDocument/2006/relationships/image" Target="../media/image232.png"/><Relationship Id="rId41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227.png"/><Relationship Id="rId32" Type="http://schemas.openxmlformats.org/officeDocument/2006/relationships/image" Target="../media/image235.png"/><Relationship Id="rId37" Type="http://schemas.openxmlformats.org/officeDocument/2006/relationships/image" Target="../media/image205.png"/><Relationship Id="rId40" Type="http://schemas.openxmlformats.org/officeDocument/2006/relationships/image" Target="../media/image207.png"/><Relationship Id="rId5" Type="http://schemas.openxmlformats.org/officeDocument/2006/relationships/image" Target="../media/image190.png"/><Relationship Id="rId15" Type="http://schemas.openxmlformats.org/officeDocument/2006/relationships/image" Target="../media/image162.jpeg"/><Relationship Id="rId23" Type="http://schemas.openxmlformats.org/officeDocument/2006/relationships/image" Target="../media/image226.png"/><Relationship Id="rId28" Type="http://schemas.openxmlformats.org/officeDocument/2006/relationships/image" Target="../media/image231.jpeg"/><Relationship Id="rId36" Type="http://schemas.openxmlformats.org/officeDocument/2006/relationships/image" Target="../media/image239.png"/><Relationship Id="rId10" Type="http://schemas.openxmlformats.org/officeDocument/2006/relationships/image" Target="../media/image157.png"/><Relationship Id="rId19" Type="http://schemas.openxmlformats.org/officeDocument/2006/relationships/image" Target="../media/image201.png"/><Relationship Id="rId31" Type="http://schemas.openxmlformats.org/officeDocument/2006/relationships/image" Target="../media/image234.png"/><Relationship Id="rId4" Type="http://schemas.openxmlformats.org/officeDocument/2006/relationships/image" Target="../media/image214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41.png"/><Relationship Id="rId7" Type="http://schemas.openxmlformats.org/officeDocument/2006/relationships/image" Target="../media/image13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Relationship Id="rId9" Type="http://schemas.openxmlformats.org/officeDocument/2006/relationships/image" Target="../media/image2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png"/><Relationship Id="rId68" Type="http://schemas.openxmlformats.org/officeDocument/2006/relationships/image" Target="../media/image76.jpeg"/><Relationship Id="rId7" Type="http://schemas.openxmlformats.org/officeDocument/2006/relationships/image" Target="../media/image15.png"/><Relationship Id="rId71" Type="http://schemas.openxmlformats.org/officeDocument/2006/relationships/image" Target="../media/image79.jpe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66" Type="http://schemas.openxmlformats.org/officeDocument/2006/relationships/image" Target="../media/image74.png"/><Relationship Id="rId74" Type="http://schemas.openxmlformats.org/officeDocument/2006/relationships/image" Target="../media/image82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61" Type="http://schemas.openxmlformats.org/officeDocument/2006/relationships/image" Target="../media/image69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jpe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3" Type="http://schemas.openxmlformats.org/officeDocument/2006/relationships/image" Target="../media/image11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jpeg"/><Relationship Id="rId75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9" Type="http://schemas.openxmlformats.org/officeDocument/2006/relationships/image" Target="../media/image122.jpe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34" Type="http://schemas.openxmlformats.org/officeDocument/2006/relationships/image" Target="../media/image117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33" Type="http://schemas.openxmlformats.org/officeDocument/2006/relationships/image" Target="../media/image116.jpeg"/><Relationship Id="rId38" Type="http://schemas.openxmlformats.org/officeDocument/2006/relationships/image" Target="../media/image121.png"/><Relationship Id="rId2" Type="http://schemas.openxmlformats.org/officeDocument/2006/relationships/image" Target="../media/image87.jpe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32" Type="http://schemas.openxmlformats.org/officeDocument/2006/relationships/image" Target="../media/image15.png"/><Relationship Id="rId37" Type="http://schemas.openxmlformats.org/officeDocument/2006/relationships/image" Target="../media/image120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36" Type="http://schemas.openxmlformats.org/officeDocument/2006/relationships/image" Target="../media/image119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31" Type="http://schemas.openxmlformats.org/officeDocument/2006/relationships/image" Target="../media/image86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7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5.png"/><Relationship Id="rId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1846" y="1880870"/>
            <a:ext cx="2679065" cy="147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A6A6A6"/>
                </a:solidFill>
                <a:latin typeface="Tahoma"/>
                <a:cs typeface="Tahoma"/>
              </a:rPr>
              <a:t>FOREVER</a:t>
            </a:r>
            <a:endParaRPr sz="4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4400" b="1" spc="25" dirty="0">
                <a:solidFill>
                  <a:srgbClr val="A6A6A6"/>
                </a:solidFill>
                <a:latin typeface="Tahoma"/>
                <a:cs typeface="Tahoma"/>
              </a:rPr>
              <a:t>BEAUTY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017" y="0"/>
            <a:ext cx="4248530" cy="1814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47" y="1714576"/>
            <a:ext cx="2012061" cy="5040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99160"/>
            <a:ext cx="9144000" cy="92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0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4625" y="1714639"/>
            <a:ext cx="6429375" cy="1152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4823" y="1859153"/>
            <a:ext cx="6806565" cy="478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СОБ</a:t>
            </a:r>
            <a:r>
              <a:rPr sz="1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МЕ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00" dirty="0">
                <a:solidFill>
                  <a:srgbClr val="FFFFFF"/>
                </a:solidFill>
                <a:latin typeface="Sakkal Majalla"/>
                <a:cs typeface="Sakkal Majalla"/>
              </a:rPr>
              <a:t>:</a:t>
            </a:r>
            <a:endParaRPr sz="1400">
              <a:latin typeface="Sakkal Majalla"/>
              <a:cs typeface="Sakkal Majalla"/>
            </a:endParaRPr>
          </a:p>
          <a:p>
            <a:pPr marR="6350" algn="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1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цо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</a:t>
            </a:r>
            <a:endParaRPr sz="1200">
              <a:latin typeface="Sakkal Majalla"/>
              <a:cs typeface="Sakkal Majalla"/>
            </a:endParaRPr>
          </a:p>
          <a:p>
            <a:pPr marL="5294630" marR="6350" indent="103505" algn="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иро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ть и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льно</a:t>
            </a:r>
            <a:r>
              <a:rPr sz="12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ыть</a:t>
            </a:r>
            <a:r>
              <a:rPr sz="1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200" spc="-5" dirty="0">
                <a:solidFill>
                  <a:srgbClr val="FFFFFF"/>
                </a:solidFill>
                <a:latin typeface="Sakkal Majalla"/>
                <a:cs typeface="Sakkal Majalla"/>
              </a:rPr>
              <a:t>.</a:t>
            </a:r>
            <a:endParaRPr sz="1200">
              <a:latin typeface="Sakkal Majalla"/>
              <a:cs typeface="Sakkal Majalla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400"/>
              </a:lnSpc>
            </a:pPr>
            <a:endParaRPr sz="1400"/>
          </a:p>
          <a:p>
            <a:pPr marL="17145">
              <a:lnSpc>
                <a:spcPct val="100000"/>
              </a:lnSpc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диви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ьно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жной</a:t>
            </a:r>
            <a:r>
              <a:rPr sz="1600" spc="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те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рой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ережно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аки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яж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гие</a:t>
            </a:r>
            <a:endParaRPr sz="1600">
              <a:latin typeface="Times New Roman"/>
              <a:cs typeface="Times New Roman"/>
            </a:endParaRPr>
          </a:p>
          <a:p>
            <a:pPr marL="17145" indent="-5080">
              <a:lnSpc>
                <a:spcPct val="100000"/>
              </a:lnSpc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загрязнения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4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пре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расно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ержи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</a:t>
            </a:r>
            <a:r>
              <a:rPr sz="1600" spc="2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енный</a:t>
            </a:r>
            <a:r>
              <a:rPr sz="1600" spc="-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дный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 marL="12700" marR="318770" indent="4445">
              <a:lnSpc>
                <a:spcPct val="100000"/>
              </a:lnSpc>
              <a:spcBef>
                <a:spcPts val="60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че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ание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ои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пан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ла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собст</a:t>
            </a:r>
            <a:r>
              <a:rPr sz="1600" spc="-7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6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см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гчени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жнен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ию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сс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ано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нию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гид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пидной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 marL="17145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Ид</a:t>
            </a:r>
            <a:r>
              <a:rPr sz="1600" spc="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spc="-6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дит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же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дневн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примене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>
              <a:lnSpc>
                <a:spcPts val="1250"/>
              </a:lnSpc>
              <a:spcBef>
                <a:spcPts val="4"/>
              </a:spcBef>
            </a:pPr>
            <a:endParaRPr sz="1250"/>
          </a:p>
          <a:p>
            <a:pPr>
              <a:lnSpc>
                <a:spcPts val="1800"/>
              </a:lnSpc>
            </a:pPr>
            <a:endParaRPr sz="1800"/>
          </a:p>
          <a:p>
            <a:pPr marR="2539365"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r>
              <a:rPr sz="12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нообр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4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160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57"/>
              </a:spcBef>
            </a:pPr>
            <a:endParaRPr sz="1200"/>
          </a:p>
          <a:p>
            <a:pPr marL="199390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13664" marR="367665">
              <a:lnSpc>
                <a:spcPct val="102400"/>
              </a:lnSpc>
              <a:spcBef>
                <a:spcPts val="384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Панте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b="1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b="1" spc="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амин</a:t>
            </a:r>
            <a:r>
              <a:rPr sz="1400" b="1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Sakkal Majalla"/>
                <a:cs typeface="Sakkal Majalla"/>
              </a:rPr>
              <a:t>B5</a:t>
            </a:r>
            <a:r>
              <a:rPr sz="1400" b="1" dirty="0">
                <a:solidFill>
                  <a:srgbClr val="585858"/>
                </a:solidFill>
                <a:latin typeface="Sakkal Majalla"/>
                <a:cs typeface="Sakkal Majalla"/>
              </a:rPr>
              <a:t>)</a:t>
            </a:r>
            <a:r>
              <a:rPr sz="1400" b="1" spc="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фе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тивно</a:t>
            </a:r>
            <a:r>
              <a:rPr sz="14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ажняе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1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чн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й ме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аб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оряет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делен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кле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елич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4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пр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сть</a:t>
            </a:r>
            <a:r>
              <a:rPr sz="14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еновых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мен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шает</a:t>
            </a:r>
            <a:r>
              <a:rPr sz="14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400" spc="-10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4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дра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400">
              <a:latin typeface="Sakkal Majalla"/>
              <a:cs typeface="Sakkal Majalla"/>
            </a:endParaRPr>
          </a:p>
          <a:p>
            <a:pPr marL="113664" marR="44767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лла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смягчает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ро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сло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стим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4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0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ение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тмерших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кле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фе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тивно</a:t>
            </a:r>
            <a:r>
              <a:rPr sz="14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пр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преж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за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пор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по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обра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ание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дон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че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ных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чек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)</a:t>
            </a:r>
            <a:r>
              <a:rPr sz="1400" spc="-2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 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ите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ных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емен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ов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400">
              <a:latin typeface="Sakkal Majalla"/>
              <a:cs typeface="Sakkal Majal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989076"/>
            <a:ext cx="62166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Очища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щая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пен</a:t>
            </a:r>
            <a:r>
              <a:rPr sz="24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400" spc="-2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spc="2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3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2400" spc="-22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ов</a:t>
            </a:r>
            <a:r>
              <a:rPr sz="24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spc="-6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ллан</a:t>
            </a:r>
            <a:r>
              <a:rPr sz="2400" spc="-4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оин</a:t>
            </a:r>
            <a:r>
              <a:rPr sz="24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2400" spc="-2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пантен</a:t>
            </a:r>
            <a:r>
              <a:rPr sz="24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24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083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2400" b="1" spc="-5" dirty="0">
                <a:latin typeface="Sakkal Majalla"/>
                <a:cs typeface="Sakkal Majalla"/>
              </a:rPr>
              <a:t>P</a:t>
            </a:r>
            <a:r>
              <a:rPr sz="2400" b="1" spc="10" dirty="0">
                <a:latin typeface="Sakkal Majalla"/>
                <a:cs typeface="Sakkal Majalla"/>
              </a:rPr>
              <a:t>U</a:t>
            </a:r>
            <a:r>
              <a:rPr sz="2400" b="1" spc="-15" dirty="0">
                <a:latin typeface="Sakkal Majalla"/>
                <a:cs typeface="Sakkal Majalla"/>
              </a:rPr>
              <a:t>RE</a:t>
            </a:r>
            <a:r>
              <a:rPr sz="2400" b="1" spc="-10" dirty="0">
                <a:latin typeface="Sakkal Majalla"/>
                <a:cs typeface="Sakkal Majalla"/>
              </a:rPr>
              <a:t> </a:t>
            </a:r>
            <a:r>
              <a:rPr sz="2400" b="1" spc="-15" dirty="0">
                <a:latin typeface="Sakkal Majalla"/>
                <a:cs typeface="Sakkal Majalla"/>
              </a:rPr>
              <a:t>S</a:t>
            </a:r>
            <a:r>
              <a:rPr sz="2400" b="1" spc="-10" dirty="0">
                <a:latin typeface="Sakkal Majalla"/>
                <a:cs typeface="Sakkal Majalla"/>
              </a:rPr>
              <a:t>K</a:t>
            </a:r>
            <a:r>
              <a:rPr sz="2400" b="1" spc="-15" dirty="0">
                <a:latin typeface="Sakkal Majalla"/>
                <a:cs typeface="Sakkal Majalla"/>
              </a:rPr>
              <a:t>IN</a:t>
            </a:r>
            <a:r>
              <a:rPr sz="2400" b="1" dirty="0">
                <a:latin typeface="Sakkal Majalla"/>
                <a:cs typeface="Sakkal Majalla"/>
              </a:rPr>
              <a:t> |</a:t>
            </a:r>
            <a:r>
              <a:rPr sz="2400" b="1" spc="-5" dirty="0">
                <a:latin typeface="Sakkal Majalla"/>
                <a:cs typeface="Sakkal Majalla"/>
              </a:rPr>
              <a:t> CLE</a:t>
            </a:r>
            <a:r>
              <a:rPr sz="2400" b="1" dirty="0">
                <a:latin typeface="Sakkal Majalla"/>
                <a:cs typeface="Sakkal Majalla"/>
              </a:rPr>
              <a:t>AN</a:t>
            </a:r>
            <a:r>
              <a:rPr sz="2400" b="1" spc="5" dirty="0">
                <a:latin typeface="Sakkal Majalla"/>
                <a:cs typeface="Sakkal Majalla"/>
              </a:rPr>
              <a:t>S</a:t>
            </a:r>
            <a:r>
              <a:rPr sz="2400" b="1" spc="-15" dirty="0">
                <a:latin typeface="Sakkal Majalla"/>
                <a:cs typeface="Sakkal Majalla"/>
              </a:rPr>
              <a:t>I</a:t>
            </a:r>
            <a:r>
              <a:rPr sz="2400" b="1" spc="-10" dirty="0">
                <a:latin typeface="Sakkal Majalla"/>
                <a:cs typeface="Sakkal Majalla"/>
              </a:rPr>
              <a:t>N</a:t>
            </a:r>
            <a:r>
              <a:rPr sz="2400" b="1" dirty="0">
                <a:latin typeface="Sakkal Majalla"/>
                <a:cs typeface="Sakkal Majalla"/>
              </a:rPr>
              <a:t>G</a:t>
            </a:r>
            <a:r>
              <a:rPr sz="2400" b="1" spc="-5" dirty="0">
                <a:latin typeface="Sakkal Majalla"/>
                <a:cs typeface="Sakkal Majalla"/>
              </a:rPr>
              <a:t> </a:t>
            </a:r>
            <a:r>
              <a:rPr sz="2400" b="1" dirty="0">
                <a:latin typeface="Sakkal Majalla"/>
                <a:cs typeface="Sakkal Majalla"/>
              </a:rPr>
              <a:t>FO</a:t>
            </a:r>
            <a:r>
              <a:rPr sz="2400" b="1" spc="-5" dirty="0">
                <a:latin typeface="Sakkal Majalla"/>
                <a:cs typeface="Sakkal Majalla"/>
              </a:rPr>
              <a:t>A</a:t>
            </a:r>
            <a:r>
              <a:rPr sz="2400" b="1" dirty="0">
                <a:latin typeface="Sakkal Majalla"/>
                <a:cs typeface="Sakkal Majalla"/>
              </a:rPr>
              <a:t>M |</a:t>
            </a:r>
            <a:r>
              <a:rPr sz="2400" b="1" spc="-5" dirty="0">
                <a:latin typeface="Sakkal Majalla"/>
                <a:cs typeface="Sakkal Majalla"/>
              </a:rPr>
              <a:t> </a:t>
            </a:r>
            <a:r>
              <a:rPr sz="2400" b="1" spc="-15" dirty="0">
                <a:latin typeface="Sakkal Majalla"/>
                <a:cs typeface="Sakkal Majalla"/>
              </a:rPr>
              <a:t>H</a:t>
            </a:r>
            <a:r>
              <a:rPr sz="2400" b="1" spc="-5" dirty="0">
                <a:latin typeface="Sakkal Majalla"/>
                <a:cs typeface="Sakkal Majalla"/>
              </a:rPr>
              <a:t>OM</a:t>
            </a:r>
            <a:r>
              <a:rPr sz="2400" b="1" dirty="0">
                <a:latin typeface="Sakkal Majalla"/>
                <a:cs typeface="Sakkal Majalla"/>
              </a:rPr>
              <a:t>E</a:t>
            </a:r>
            <a:r>
              <a:rPr sz="2400" b="1" spc="5" dirty="0">
                <a:latin typeface="Sakkal Majalla"/>
                <a:cs typeface="Sakkal Majalla"/>
              </a:rPr>
              <a:t> </a:t>
            </a:r>
            <a:r>
              <a:rPr sz="2400" b="1" spc="-10" dirty="0">
                <a:latin typeface="Sakkal Majalla"/>
                <a:cs typeface="Sakkal Majalla"/>
              </a:rPr>
              <a:t>L</a:t>
            </a:r>
            <a:r>
              <a:rPr sz="2400" b="1" spc="-15" dirty="0">
                <a:latin typeface="Sakkal Majalla"/>
                <a:cs typeface="Sakkal Majalla"/>
              </a:rPr>
              <a:t>I</a:t>
            </a:r>
            <a:r>
              <a:rPr sz="2400" b="1" spc="-10" dirty="0">
                <a:latin typeface="Sakkal Majalla"/>
                <a:cs typeface="Sakkal Majalla"/>
              </a:rPr>
              <a:t>N</a:t>
            </a:r>
            <a:r>
              <a:rPr sz="2400" b="1" dirty="0">
                <a:latin typeface="Sakkal Majalla"/>
                <a:cs typeface="Sakkal Majalla"/>
              </a:rPr>
              <a:t>E</a:t>
            </a:r>
            <a:endParaRPr sz="240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12" y="1628775"/>
            <a:ext cx="2087372" cy="5229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7711" y="1772932"/>
            <a:ext cx="6876288" cy="115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0"/>
            <a:ext cx="9144000" cy="1808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4823" y="1859153"/>
            <a:ext cx="6806565" cy="453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СОБ</a:t>
            </a:r>
            <a:r>
              <a:rPr sz="1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МЕ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00" dirty="0">
                <a:solidFill>
                  <a:srgbClr val="FFFFFF"/>
                </a:solidFill>
                <a:latin typeface="Sakkal Majalla"/>
                <a:cs typeface="Sakkal Majalla"/>
              </a:rPr>
              <a:t>:</a:t>
            </a:r>
            <a:endParaRPr sz="1400">
              <a:latin typeface="Sakkal Majalla"/>
              <a:cs typeface="Sakkal Majalla"/>
            </a:endParaRPr>
          </a:p>
          <a:p>
            <a:pPr marR="6350" algn="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1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цо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</a:t>
            </a:r>
            <a:endParaRPr sz="1200">
              <a:latin typeface="Sakkal Majalla"/>
              <a:cs typeface="Sakkal Majalla"/>
            </a:endParaRPr>
          </a:p>
          <a:p>
            <a:pPr marL="5294630" marR="6350" indent="103505" algn="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иро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ть и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льно</a:t>
            </a:r>
            <a:r>
              <a:rPr sz="12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ыть</a:t>
            </a:r>
            <a:r>
              <a:rPr sz="1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200" spc="-5" dirty="0">
                <a:solidFill>
                  <a:srgbClr val="FFFFFF"/>
                </a:solidFill>
                <a:latin typeface="Sakkal Majalla"/>
                <a:cs typeface="Sakkal Majalla"/>
              </a:rPr>
              <a:t>.</a:t>
            </a:r>
            <a:endParaRPr sz="1200">
              <a:latin typeface="Sakkal Majalla"/>
              <a:cs typeface="Sakkal Majalla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400"/>
              </a:lnSpc>
            </a:pPr>
            <a:endParaRPr sz="1400"/>
          </a:p>
          <a:p>
            <a:pPr marL="17145">
              <a:lnSpc>
                <a:spcPct val="100000"/>
              </a:lnSpc>
            </a:pPr>
            <a:r>
              <a:rPr sz="16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мби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ия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ов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ережно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аки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яж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избы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ок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жно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7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 marL="12700" marR="389890" indent="4445">
              <a:lnSpc>
                <a:spcPct val="100000"/>
              </a:lnSpc>
              <a:spcBef>
                <a:spcPts val="60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че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ание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ов</a:t>
            </a:r>
            <a:r>
              <a:rPr sz="16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асно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кле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ера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ьяна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собст</a:t>
            </a:r>
            <a:r>
              <a:rPr sz="1600" spc="-7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ению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ению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по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 marL="17145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Ид</a:t>
            </a:r>
            <a:r>
              <a:rPr sz="1600" spc="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spc="-6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дит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же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дневн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примене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>
              <a:lnSpc>
                <a:spcPts val="1250"/>
              </a:lnSpc>
              <a:spcBef>
                <a:spcPts val="4"/>
              </a:spcBef>
            </a:pPr>
            <a:endParaRPr sz="1250"/>
          </a:p>
          <a:p>
            <a:pPr>
              <a:lnSpc>
                <a:spcPts val="1800"/>
              </a:lnSpc>
            </a:pPr>
            <a:endParaRPr sz="1800"/>
          </a:p>
          <a:p>
            <a:pPr marR="2539365"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r>
              <a:rPr sz="12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нообр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4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160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57"/>
              </a:spcBef>
            </a:pPr>
            <a:endParaRPr sz="1200"/>
          </a:p>
          <a:p>
            <a:pPr marL="199390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13664">
              <a:lnSpc>
                <a:spcPct val="100000"/>
              </a:lnSpc>
              <a:spcBef>
                <a:spcPts val="520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400" b="1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b="1" spc="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ракт</a:t>
            </a:r>
            <a:r>
              <a:rPr sz="1400" b="1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мья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ча</a:t>
            </a:r>
            <a:r>
              <a:rPr sz="14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ре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4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Sakkal Majalla"/>
                <a:cs typeface="Sakkal Majalla"/>
              </a:rPr>
              <a:t>)</a:t>
            </a:r>
            <a:r>
              <a:rPr sz="1400" b="1" spc="-1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собст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зажи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ий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ежает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13664">
              <a:lnSpc>
                <a:spcPct val="100000"/>
              </a:lnSpc>
            </a:pP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онизи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адает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пр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ми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об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действие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400">
              <a:latin typeface="Sakkal Majalla"/>
              <a:cs typeface="Sakkal Majalla"/>
            </a:endParaRPr>
          </a:p>
          <a:p>
            <a:pPr marL="113664" marR="240029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400" b="1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b="1" spc="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расно</a:t>
            </a:r>
            <a:r>
              <a:rPr sz="14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левера</a:t>
            </a:r>
            <a:r>
              <a:rPr sz="1400" b="1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те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но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ияет</a:t>
            </a:r>
            <a:r>
              <a:rPr sz="14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на</a:t>
            </a:r>
            <a:r>
              <a:rPr sz="14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ие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про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емой</a:t>
            </a:r>
            <a:r>
              <a:rPr sz="14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4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 о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азы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анти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сидант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пр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ите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ба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тери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400" spc="3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действие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могает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бор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ся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сып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рег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4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деятел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сть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са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ных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ел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400">
              <a:latin typeface="Sakkal Majalla"/>
              <a:cs typeface="Sakkal Majall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" y="989076"/>
            <a:ext cx="585533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Очища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щая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пен</a:t>
            </a:r>
            <a:r>
              <a:rPr sz="24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400" spc="-2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жир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2400" spc="-2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spc="-6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24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2400" spc="-4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spc="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ами</a:t>
            </a:r>
            <a:r>
              <a:rPr sz="2400" spc="-2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тимьяна</a:t>
            </a:r>
            <a:r>
              <a:rPr sz="2400" spc="-2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красно</a:t>
            </a:r>
            <a:r>
              <a:rPr sz="2400" spc="-6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кле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ера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083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2400" b="1" spc="-5" dirty="0">
                <a:latin typeface="Sakkal Majalla"/>
                <a:cs typeface="Sakkal Majalla"/>
              </a:rPr>
              <a:t>S</a:t>
            </a:r>
            <a:r>
              <a:rPr sz="2400" b="1" spc="5" dirty="0">
                <a:latin typeface="Sakkal Majalla"/>
                <a:cs typeface="Sakkal Majalla"/>
              </a:rPr>
              <a:t>E</a:t>
            </a:r>
            <a:r>
              <a:rPr sz="2400" b="1" dirty="0">
                <a:latin typeface="Sakkal Majalla"/>
                <a:cs typeface="Sakkal Majalla"/>
              </a:rPr>
              <a:t>BO</a:t>
            </a:r>
            <a:r>
              <a:rPr sz="2400" b="1" spc="-5" dirty="0">
                <a:latin typeface="Sakkal Majalla"/>
                <a:cs typeface="Sakkal Majalla"/>
              </a:rPr>
              <a:t> </a:t>
            </a:r>
            <a:r>
              <a:rPr sz="2400" b="1" spc="-15" dirty="0">
                <a:latin typeface="Sakkal Majalla"/>
                <a:cs typeface="Sakkal Majalla"/>
              </a:rPr>
              <a:t>NO</a:t>
            </a:r>
            <a:r>
              <a:rPr sz="2400" b="1" spc="-10" dirty="0">
                <a:latin typeface="Sakkal Majalla"/>
                <a:cs typeface="Sakkal Majalla"/>
              </a:rPr>
              <a:t>R</a:t>
            </a:r>
            <a:r>
              <a:rPr sz="2400" b="1" spc="-15" dirty="0">
                <a:latin typeface="Sakkal Majalla"/>
                <a:cs typeface="Sakkal Majalla"/>
              </a:rPr>
              <a:t>M|</a:t>
            </a:r>
            <a:r>
              <a:rPr sz="2400" b="1" spc="-25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CLEA</a:t>
            </a:r>
            <a:r>
              <a:rPr sz="2400" b="1" spc="5" dirty="0">
                <a:latin typeface="Sakkal Majalla"/>
                <a:cs typeface="Sakkal Majalla"/>
              </a:rPr>
              <a:t>N</a:t>
            </a:r>
            <a:r>
              <a:rPr sz="2400" b="1" spc="-5" dirty="0">
                <a:latin typeface="Sakkal Majalla"/>
                <a:cs typeface="Sakkal Majalla"/>
              </a:rPr>
              <a:t>S</a:t>
            </a:r>
            <a:r>
              <a:rPr sz="2400" b="1" dirty="0">
                <a:latin typeface="Sakkal Majalla"/>
                <a:cs typeface="Sakkal Majalla"/>
              </a:rPr>
              <a:t>ING FOA</a:t>
            </a:r>
            <a:r>
              <a:rPr sz="2400" b="1" spc="-20" dirty="0">
                <a:latin typeface="Sakkal Majalla"/>
                <a:cs typeface="Sakkal Majalla"/>
              </a:rPr>
              <a:t>M</a:t>
            </a:r>
            <a:r>
              <a:rPr sz="2400" b="1" spc="-15" dirty="0">
                <a:latin typeface="Sakkal Majalla"/>
                <a:cs typeface="Sakkal Majalla"/>
              </a:rPr>
              <a:t> </a:t>
            </a:r>
            <a:r>
              <a:rPr sz="2400" b="1" dirty="0">
                <a:latin typeface="Sakkal Majalla"/>
                <a:cs typeface="Sakkal Majalla"/>
              </a:rPr>
              <a:t>|</a:t>
            </a:r>
            <a:r>
              <a:rPr sz="2400" b="1" spc="-5" dirty="0">
                <a:latin typeface="Sakkal Majalla"/>
                <a:cs typeface="Sakkal Majalla"/>
              </a:rPr>
              <a:t> HOM</a:t>
            </a:r>
            <a:r>
              <a:rPr sz="2400" b="1" dirty="0">
                <a:latin typeface="Sakkal Majalla"/>
                <a:cs typeface="Sakkal Majalla"/>
              </a:rPr>
              <a:t>E</a:t>
            </a:r>
            <a:r>
              <a:rPr sz="2400" b="1" spc="5" dirty="0">
                <a:latin typeface="Sakkal Majalla"/>
                <a:cs typeface="Sakkal Majalla"/>
              </a:rPr>
              <a:t> </a:t>
            </a:r>
            <a:r>
              <a:rPr sz="2400" b="1" spc="-10" dirty="0">
                <a:latin typeface="Sakkal Majalla"/>
                <a:cs typeface="Sakkal Majalla"/>
              </a:rPr>
              <a:t>L</a:t>
            </a:r>
            <a:r>
              <a:rPr sz="2400" b="1" spc="-15" dirty="0">
                <a:latin typeface="Sakkal Majalla"/>
                <a:cs typeface="Sakkal Majalla"/>
              </a:rPr>
              <a:t>I</a:t>
            </a:r>
            <a:r>
              <a:rPr sz="2400" b="1" spc="-10" dirty="0">
                <a:latin typeface="Sakkal Majalla"/>
                <a:cs typeface="Sakkal Majalla"/>
              </a:rPr>
              <a:t>N</a:t>
            </a:r>
            <a:r>
              <a:rPr sz="2400" b="1" dirty="0">
                <a:latin typeface="Sakkal Majalla"/>
                <a:cs typeface="Sakkal Majalla"/>
              </a:rPr>
              <a:t>E</a:t>
            </a:r>
            <a:endParaRPr sz="240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962657"/>
            <a:ext cx="1899285" cy="437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9548" y="5339207"/>
            <a:ext cx="2543302" cy="19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388" y="3509517"/>
            <a:ext cx="7981315" cy="315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 indent="-17716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254444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выр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вни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рН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нс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сни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дра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ения</a:t>
            </a:r>
            <a:endParaRPr sz="1800">
              <a:latin typeface="Times New Roman"/>
              <a:cs typeface="Times New Roman"/>
            </a:endParaRPr>
          </a:p>
          <a:p>
            <a:pPr marL="2543810" indent="-177165">
              <a:lnSpc>
                <a:spcPct val="100000"/>
              </a:lnSpc>
              <a:spcBef>
                <a:spcPts val="720"/>
              </a:spcBef>
              <a:buClr>
                <a:srgbClr val="585858"/>
              </a:buClr>
              <a:buFont typeface="Arial"/>
              <a:buChar char="•"/>
              <a:tabLst>
                <a:tab pos="2544445" algn="l"/>
              </a:tabLst>
            </a:pP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спо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аи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-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жня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ля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ощ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щение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све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spc="5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2543810" indent="-177165">
              <a:lnSpc>
                <a:spcPct val="100000"/>
              </a:lnSpc>
              <a:spcBef>
                <a:spcPts val="720"/>
              </a:spcBef>
              <a:buClr>
                <a:srgbClr val="585858"/>
              </a:buClr>
              <a:buFont typeface="Arial"/>
              <a:buChar char="•"/>
              <a:tabLst>
                <a:tab pos="254444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ль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жу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пер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сновным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endParaRPr sz="1800">
              <a:latin typeface="Times New Roman"/>
              <a:cs typeface="Times New Roman"/>
            </a:endParaRPr>
          </a:p>
          <a:p>
            <a:pPr marL="2543810" indent="-177165">
              <a:lnSpc>
                <a:spcPct val="100000"/>
              </a:lnSpc>
              <a:spcBef>
                <a:spcPts val="720"/>
              </a:spcBef>
              <a:buClr>
                <a:srgbClr val="585858"/>
              </a:buClr>
              <a:buFont typeface="Arial"/>
              <a:buChar char="•"/>
              <a:tabLst>
                <a:tab pos="254444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азы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фе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линга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31457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16810" indent="-102235">
              <a:lnSpc>
                <a:spcPct val="100000"/>
              </a:lnSpc>
              <a:spcBef>
                <a:spcPts val="95"/>
              </a:spcBef>
              <a:buClr>
                <a:srgbClr val="585858"/>
              </a:buClr>
              <a:buFont typeface="Arial"/>
              <a:buChar char="•"/>
              <a:tabLst>
                <a:tab pos="2417445" algn="l"/>
              </a:tabLst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овые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АНА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кисл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ты</a:t>
            </a:r>
            <a:endParaRPr sz="1600">
              <a:latin typeface="Times New Roman"/>
              <a:cs typeface="Times New Roman"/>
            </a:endParaRPr>
          </a:p>
          <a:p>
            <a:pPr marL="2416810" indent="-10223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241744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r>
              <a:rPr sz="160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зе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ёно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чая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иповни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700"/>
              </a:lnSpc>
              <a:spcBef>
                <a:spcPts val="22"/>
              </a:spcBef>
            </a:pPr>
            <a:endParaRPr sz="1700"/>
          </a:p>
          <a:p>
            <a:pPr marL="12700" marR="6368415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r>
              <a:rPr sz="12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 о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ъё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25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2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50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0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827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5828" y="1273809"/>
            <a:ext cx="3620135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ФИ</a:t>
            </a:r>
            <a:r>
              <a:rPr sz="2400" spc="-4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spc="-4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ИК</a:t>
            </a:r>
            <a:r>
              <a:rPr sz="24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Sakkal Majalla"/>
                <a:cs typeface="Sakkal Majalla"/>
              </a:rPr>
              <a:t>N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2400" spc="-5" dirty="0">
                <a:solidFill>
                  <a:srgbClr val="585858"/>
                </a:solidFill>
                <a:latin typeface="Sakkal Majalla"/>
                <a:cs typeface="Sakkal Majalla"/>
              </a:rPr>
              <a:t>TUR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AL</a:t>
            </a:r>
            <a:r>
              <a:rPr sz="2400" spc="3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Sakkal Majalla"/>
                <a:cs typeface="Sakkal Majalla"/>
              </a:rPr>
              <a:t>FRESH</a:t>
            </a:r>
            <a:endParaRPr sz="24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ЛЮ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ТИПА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27982" y="1615186"/>
            <a:ext cx="4716017" cy="144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74306" y="1751584"/>
            <a:ext cx="224536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УЮ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ИЙ</a:t>
            </a:r>
            <a:endParaRPr sz="2000">
              <a:latin typeface="Times New Roman"/>
              <a:cs typeface="Times New Roman"/>
            </a:endParaRPr>
          </a:p>
          <a:p>
            <a:pPr marL="11938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endParaRPr sz="2000">
              <a:latin typeface="Times New Roman"/>
              <a:cs typeface="Times New Roman"/>
            </a:endParaRPr>
          </a:p>
          <a:p>
            <a:pPr marL="207645" marR="6350" indent="375920">
              <a:lnSpc>
                <a:spcPct val="100000"/>
              </a:lnSpc>
              <a:spcBef>
                <a:spcPts val="90"/>
              </a:spcBef>
            </a:pPr>
            <a:r>
              <a:rPr sz="1500" dirty="0">
                <a:solidFill>
                  <a:srgbClr val="FFFFFF"/>
                </a:solidFill>
                <a:latin typeface="Sakkal Majalla"/>
                <a:cs typeface="Sakkal Majalla"/>
              </a:rPr>
              <a:t>-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РША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ЩИЙ П</a:t>
            </a:r>
            <a:r>
              <a:rPr sz="1500" spc="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ЕС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5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2200" spc="-25" dirty="0"/>
              <a:t>ЛИНИ</a:t>
            </a:r>
            <a:r>
              <a:rPr sz="2200" spc="-15" dirty="0"/>
              <a:t>Я</a:t>
            </a:r>
            <a:r>
              <a:rPr sz="2200" spc="-204" dirty="0"/>
              <a:t> </a:t>
            </a:r>
            <a:r>
              <a:rPr sz="2200" spc="-85" dirty="0"/>
              <a:t>О</a:t>
            </a:r>
            <a:r>
              <a:rPr sz="2200" spc="-20" dirty="0"/>
              <a:t>ЧИЩА</a:t>
            </a:r>
            <a:r>
              <a:rPr sz="2200" spc="-35" dirty="0"/>
              <a:t>Ю</a:t>
            </a:r>
            <a:r>
              <a:rPr sz="2200" spc="-20" dirty="0"/>
              <a:t>ЩИХ</a:t>
            </a:r>
            <a:endParaRPr sz="2200"/>
          </a:p>
          <a:p>
            <a:pPr marL="14604">
              <a:lnSpc>
                <a:spcPct val="100000"/>
              </a:lnSpc>
            </a:pPr>
            <a:r>
              <a:rPr sz="2200" spc="-15" dirty="0"/>
              <a:t>СРЕДСТВ</a:t>
            </a:r>
            <a:endParaRPr sz="2200"/>
          </a:p>
        </p:txBody>
      </p:sp>
      <p:sp>
        <p:nvSpPr>
          <p:cNvPr id="12" name="object 12"/>
          <p:cNvSpPr/>
          <p:nvPr/>
        </p:nvSpPr>
        <p:spPr>
          <a:xfrm>
            <a:off x="2547239" y="3240023"/>
            <a:ext cx="3419855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6288" y="4725098"/>
            <a:ext cx="2016252" cy="19860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296" y="5013197"/>
            <a:ext cx="1844802" cy="184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6350" y="5561380"/>
            <a:ext cx="2543048" cy="19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827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7126" y="1586357"/>
            <a:ext cx="4706873" cy="144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8763" y="2976626"/>
            <a:ext cx="3419855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267" y="1117346"/>
            <a:ext cx="8770620" cy="237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2400" spc="-3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400" spc="-12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СТ</a:t>
            </a:r>
            <a:r>
              <a:rPr sz="2400" spc="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24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2400" spc="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6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24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Sakkal Majalla"/>
                <a:cs typeface="Sakkal Majalla"/>
              </a:rPr>
              <a:t>T</a:t>
            </a:r>
            <a:r>
              <a:rPr sz="2400" dirty="0">
                <a:solidFill>
                  <a:srgbClr val="585858"/>
                </a:solidFill>
                <a:latin typeface="Sakkal Majalla"/>
                <a:cs typeface="Sakkal Majalla"/>
              </a:rPr>
              <a:t>I</a:t>
            </a:r>
            <a:r>
              <a:rPr sz="2400" spc="1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Sakkal Majalla"/>
                <a:cs typeface="Sakkal Majalla"/>
              </a:rPr>
              <a:t>W</a:t>
            </a:r>
            <a:r>
              <a:rPr sz="2400" spc="-25" dirty="0">
                <a:solidFill>
                  <a:srgbClr val="585858"/>
                </a:solidFill>
                <a:latin typeface="Sakkal Majalla"/>
                <a:cs typeface="Sakkal Majalla"/>
              </a:rPr>
              <a:t>R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INK</a:t>
            </a:r>
            <a:r>
              <a:rPr sz="2400" spc="-20" dirty="0">
                <a:solidFill>
                  <a:srgbClr val="585858"/>
                </a:solidFill>
                <a:latin typeface="Sakkal Majalla"/>
                <a:cs typeface="Sakkal Majalla"/>
              </a:rPr>
              <a:t>L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E</a:t>
            </a:r>
            <a:endParaRPr sz="2400">
              <a:latin typeface="Sakkal Majalla"/>
              <a:cs typeface="Sakkal Majalla"/>
            </a:endParaRPr>
          </a:p>
          <a:p>
            <a:pPr marL="12700">
              <a:lnSpc>
                <a:spcPts val="1835"/>
              </a:lnSpc>
              <a:spcBef>
                <a:spcPts val="14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ВО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600" spc="-2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СТНОЙ</a:t>
            </a:r>
            <a:r>
              <a:rPr sz="16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endParaRPr sz="1600">
              <a:latin typeface="Times New Roman"/>
              <a:cs typeface="Times New Roman"/>
            </a:endParaRPr>
          </a:p>
          <a:p>
            <a:pPr marR="8890" algn="r">
              <a:lnSpc>
                <a:spcPts val="2315"/>
              </a:lnSpc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УЮ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ИЙ</a:t>
            </a:r>
            <a:endParaRPr sz="20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endParaRPr sz="2000">
              <a:latin typeface="Times New Roman"/>
              <a:cs typeface="Times New Roman"/>
            </a:endParaRPr>
          </a:p>
          <a:p>
            <a:pPr marL="6732270" marR="6350" indent="376555" algn="r">
              <a:lnSpc>
                <a:spcPct val="100000"/>
              </a:lnSpc>
              <a:spcBef>
                <a:spcPts val="90"/>
              </a:spcBef>
            </a:pPr>
            <a:r>
              <a:rPr sz="1500" dirty="0">
                <a:solidFill>
                  <a:srgbClr val="FFFFFF"/>
                </a:solidFill>
                <a:latin typeface="Sakkal Majalla"/>
                <a:cs typeface="Sakkal Majalla"/>
              </a:rPr>
              <a:t>-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РША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ЩИЙ П</a:t>
            </a:r>
            <a:r>
              <a:rPr sz="1500" spc="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ЕС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5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1500"/>
              </a:lnSpc>
            </a:pPr>
            <a:endParaRPr sz="1500"/>
          </a:p>
          <a:p>
            <a:pPr>
              <a:lnSpc>
                <a:spcPts val="1600"/>
              </a:lnSpc>
              <a:spcBef>
                <a:spcPts val="59"/>
              </a:spcBef>
            </a:pPr>
            <a:endParaRPr sz="1600"/>
          </a:p>
          <a:p>
            <a:pPr marL="2446655" indent="-17716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244729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spc="5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искл</a:t>
            </a:r>
            <a:r>
              <a:rPr sz="1800" spc="-7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ит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ль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смя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ение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раз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5616" y="3514979"/>
            <a:ext cx="228727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9865" algn="l"/>
                <a:tab pos="127762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обра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	з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ит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9802" y="3514979"/>
            <a:ext cx="74168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плен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800">
              <a:latin typeface="Sakkal Majalla"/>
              <a:cs typeface="Sakkal Majall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7254" y="3514979"/>
            <a:ext cx="281305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7845" algn="l"/>
                <a:tab pos="2579370" algn="l"/>
              </a:tabLst>
            </a:pP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де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аю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ю	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агу	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5616" y="3827653"/>
            <a:ext cx="6274435" cy="122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ерхн</a:t>
            </a:r>
            <a:r>
              <a:rPr sz="18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endParaRPr sz="1800">
              <a:latin typeface="Times New Roman"/>
              <a:cs typeface="Times New Roman"/>
            </a:endParaRPr>
          </a:p>
          <a:p>
            <a:pPr marL="189230" indent="-176530">
              <a:lnSpc>
                <a:spcPct val="100000"/>
              </a:lnSpc>
              <a:spcBef>
                <a:spcPts val="300"/>
              </a:spcBef>
              <a:buClr>
                <a:srgbClr val="585858"/>
              </a:buClr>
              <a:buFont typeface="Arial"/>
              <a:buChar char="•"/>
              <a:tabLst>
                <a:tab pos="189865" algn="l"/>
              </a:tabLst>
            </a:pP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свеж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спо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аи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2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жу</a:t>
            </a:r>
            <a:endParaRPr sz="1800">
              <a:latin typeface="Times New Roman"/>
              <a:cs typeface="Times New Roman"/>
            </a:endParaRPr>
          </a:p>
          <a:p>
            <a:pPr marL="189230" marR="6350" indent="-176530">
              <a:lnSpc>
                <a:spcPct val="113900"/>
              </a:lnSpc>
              <a:spcBef>
                <a:spcPts val="10"/>
              </a:spcBef>
              <a:buClr>
                <a:srgbClr val="585858"/>
              </a:buClr>
              <a:buFont typeface="Arial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азы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 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фе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 </a:t>
            </a:r>
            <a:r>
              <a:rPr sz="18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 </a:t>
            </a:r>
            <a:r>
              <a:rPr sz="18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линг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  </a:t>
            </a:r>
            <a:r>
              <a:rPr sz="18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-7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ит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 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чш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я ц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3650" y="5773318"/>
            <a:ext cx="2691130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ги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роно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ая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кис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оин</a:t>
            </a:r>
            <a:endParaRPr sz="160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овые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АН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кисл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ты</a:t>
            </a:r>
            <a:endParaRPr sz="160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гид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оро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2200" spc="-25" dirty="0"/>
              <a:t>ЛИНИ</a:t>
            </a:r>
            <a:r>
              <a:rPr sz="2200" spc="-15" dirty="0"/>
              <a:t>Я</a:t>
            </a:r>
            <a:r>
              <a:rPr sz="2200" spc="-204" dirty="0"/>
              <a:t> </a:t>
            </a:r>
            <a:r>
              <a:rPr sz="2200" spc="-85" dirty="0"/>
              <a:t>О</a:t>
            </a:r>
            <a:r>
              <a:rPr sz="2200" spc="-20" dirty="0"/>
              <a:t>ЧИЩА</a:t>
            </a:r>
            <a:r>
              <a:rPr sz="2200" spc="-35" dirty="0"/>
              <a:t>Ю</a:t>
            </a:r>
            <a:r>
              <a:rPr sz="2200" spc="-20" dirty="0"/>
              <a:t>ЩИХ</a:t>
            </a:r>
            <a:endParaRPr sz="2200"/>
          </a:p>
          <a:p>
            <a:pPr marL="14604">
              <a:lnSpc>
                <a:spcPct val="100000"/>
              </a:lnSpc>
            </a:pPr>
            <a:r>
              <a:rPr sz="2200" spc="-15" dirty="0"/>
              <a:t>СРЕДСТВ</a:t>
            </a:r>
            <a:endParaRPr sz="2200"/>
          </a:p>
        </p:txBody>
      </p:sp>
      <p:sp>
        <p:nvSpPr>
          <p:cNvPr id="16" name="object 16"/>
          <p:cNvSpPr/>
          <p:nvPr/>
        </p:nvSpPr>
        <p:spPr>
          <a:xfrm>
            <a:off x="618896" y="2000262"/>
            <a:ext cx="1238465" cy="4143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4532" y="6273393"/>
            <a:ext cx="1710689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6350" indent="-2286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4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r>
              <a:rPr sz="12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с крыш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12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585858"/>
                </a:solidFill>
                <a:latin typeface="Times New Roman"/>
                <a:cs typeface="Times New Roman"/>
              </a:rPr>
              <a:t>ип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-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250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9160"/>
            <a:ext cx="9144000" cy="92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08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766" y="1643011"/>
            <a:ext cx="6444233" cy="115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24" y="1533207"/>
            <a:ext cx="2286000" cy="4577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4052" y="6163361"/>
            <a:ext cx="113284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12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5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4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75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8820" y="5869635"/>
            <a:ext cx="55111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ьн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0" dirty="0" err="1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 err="1">
                <a:solidFill>
                  <a:srgbClr val="585858"/>
                </a:solidFill>
                <a:latin typeface="Times New Roman"/>
                <a:cs typeface="Times New Roman"/>
              </a:rPr>
              <a:t>рё</a:t>
            </a:r>
            <a:r>
              <a:rPr sz="1600" spc="-55" dirty="0" err="1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10" dirty="0" err="1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5" dirty="0" err="1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10" dirty="0" err="1">
                <a:solidFill>
                  <a:srgbClr val="585858"/>
                </a:solidFill>
                <a:latin typeface="Times New Roman"/>
                <a:cs typeface="Times New Roman"/>
              </a:rPr>
              <a:t>ир</a:t>
            </a:r>
            <a:r>
              <a:rPr sz="1600" spc="-5" dirty="0" err="1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 err="1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 err="1">
                <a:solidFill>
                  <a:srgbClr val="585858"/>
                </a:solidFill>
                <a:latin typeface="Times New Roman"/>
                <a:cs typeface="Times New Roman"/>
              </a:rPr>
              <a:t>ьн</a:t>
            </a:r>
            <a:r>
              <a:rPr sz="1600" spc="-25" dirty="0" err="1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 err="1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5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3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лл</a:t>
            </a:r>
            <a:r>
              <a:rPr sz="1600" spc="-1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62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lang="en-US" sz="1600" spc="-6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 </a:t>
            </a:r>
            <a:r>
              <a:rPr sz="1600" spc="15" dirty="0" smtClean="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r>
              <a:rPr sz="1600" spc="-50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375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600" spc="-50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адам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600" dirty="0">
              <a:latin typeface="Sakkal Majalla"/>
              <a:cs typeface="Sakkal Majal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8820" y="6113475"/>
            <a:ext cx="15405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имбиря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691" y="1064386"/>
            <a:ext cx="464439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ем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Sakkal Majalla"/>
                <a:cs typeface="Sakkal Majalla"/>
              </a:rPr>
              <a:t>-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скраб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400" spc="-2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обно</a:t>
            </a:r>
            <a:r>
              <a:rPr sz="2400" spc="-4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ляю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083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2400" b="1" spc="-5" dirty="0">
                <a:latin typeface="Sakkal Majalla"/>
                <a:cs typeface="Sakkal Majalla"/>
              </a:rPr>
              <a:t>EX</a:t>
            </a:r>
            <a:r>
              <a:rPr sz="2400" b="1" spc="5" dirty="0">
                <a:latin typeface="Sakkal Majalla"/>
                <a:cs typeface="Sakkal Majalla"/>
              </a:rPr>
              <a:t>P</a:t>
            </a:r>
            <a:r>
              <a:rPr sz="2400" b="1" spc="-15" dirty="0">
                <a:latin typeface="Sakkal Majalla"/>
                <a:cs typeface="Sakkal Majalla"/>
              </a:rPr>
              <a:t>E</a:t>
            </a:r>
            <a:r>
              <a:rPr sz="2400" b="1" spc="-10" dirty="0">
                <a:latin typeface="Sakkal Majalla"/>
                <a:cs typeface="Sakkal Majalla"/>
              </a:rPr>
              <a:t>R</a:t>
            </a:r>
            <a:r>
              <a:rPr sz="2400" b="1" dirty="0">
                <a:latin typeface="Sakkal Majalla"/>
                <a:cs typeface="Sakkal Majalla"/>
              </a:rPr>
              <a:t>T</a:t>
            </a:r>
            <a:r>
              <a:rPr sz="2400" b="1" spc="-15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P</a:t>
            </a:r>
            <a:r>
              <a:rPr sz="2400" b="1" spc="10" dirty="0">
                <a:latin typeface="Sakkal Majalla"/>
                <a:cs typeface="Sakkal Majalla"/>
              </a:rPr>
              <a:t>U</a:t>
            </a:r>
            <a:r>
              <a:rPr sz="2400" b="1" spc="-15" dirty="0">
                <a:latin typeface="Sakkal Majalla"/>
                <a:cs typeface="Sakkal Majalla"/>
              </a:rPr>
              <a:t>RE</a:t>
            </a:r>
            <a:r>
              <a:rPr sz="2400" b="1" dirty="0">
                <a:latin typeface="Sakkal Majalla"/>
                <a:cs typeface="Sakkal Majalla"/>
              </a:rPr>
              <a:t> |</a:t>
            </a:r>
            <a:r>
              <a:rPr sz="2400" b="1" spc="-5" dirty="0">
                <a:latin typeface="Sakkal Majalla"/>
                <a:cs typeface="Sakkal Majalla"/>
              </a:rPr>
              <a:t> </a:t>
            </a:r>
            <a:r>
              <a:rPr sz="2400" b="1" spc="5" dirty="0">
                <a:latin typeface="Sakkal Majalla"/>
                <a:cs typeface="Sakkal Majalla"/>
              </a:rPr>
              <a:t>S</a:t>
            </a:r>
            <a:r>
              <a:rPr sz="2400" b="1" spc="-5" dirty="0">
                <a:latin typeface="Sakkal Majalla"/>
                <a:cs typeface="Sakkal Majalla"/>
              </a:rPr>
              <a:t>CR</a:t>
            </a:r>
            <a:r>
              <a:rPr sz="2400" b="1" spc="5" dirty="0">
                <a:latin typeface="Sakkal Majalla"/>
                <a:cs typeface="Sakkal Majalla"/>
              </a:rPr>
              <a:t>U</a:t>
            </a:r>
            <a:r>
              <a:rPr sz="2400" b="1" spc="-15" dirty="0">
                <a:latin typeface="Sakkal Majalla"/>
                <a:cs typeface="Sakkal Majalla"/>
              </a:rPr>
              <a:t>B</a:t>
            </a:r>
            <a:r>
              <a:rPr sz="2400" b="1" spc="-30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CRE</a:t>
            </a:r>
            <a:r>
              <a:rPr sz="2400" b="1" spc="10" dirty="0">
                <a:latin typeface="Sakkal Majalla"/>
                <a:cs typeface="Sakkal Majalla"/>
              </a:rPr>
              <a:t>A</a:t>
            </a:r>
            <a:r>
              <a:rPr sz="2400" b="1" spc="-20" dirty="0">
                <a:latin typeface="Sakkal Majalla"/>
                <a:cs typeface="Sakkal Majalla"/>
              </a:rPr>
              <a:t>M</a:t>
            </a:r>
            <a:r>
              <a:rPr sz="2400" b="1" dirty="0">
                <a:latin typeface="Sakkal Majalla"/>
                <a:cs typeface="Sakkal Majalla"/>
              </a:rPr>
              <a:t> |</a:t>
            </a:r>
            <a:r>
              <a:rPr sz="2400" b="1" spc="-10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HOM</a:t>
            </a:r>
            <a:r>
              <a:rPr sz="2400" b="1" dirty="0">
                <a:latin typeface="Sakkal Majalla"/>
                <a:cs typeface="Sakkal Majalla"/>
              </a:rPr>
              <a:t>E </a:t>
            </a:r>
            <a:r>
              <a:rPr sz="2400" b="1" spc="-10" dirty="0">
                <a:latin typeface="Sakkal Majalla"/>
                <a:cs typeface="Sakkal Majalla"/>
              </a:rPr>
              <a:t>L</a:t>
            </a:r>
            <a:r>
              <a:rPr sz="2400" b="1" spc="-15" dirty="0">
                <a:latin typeface="Sakkal Majalla"/>
                <a:cs typeface="Sakkal Majalla"/>
              </a:rPr>
              <a:t>I</a:t>
            </a:r>
            <a:r>
              <a:rPr sz="2400" b="1" spc="-10" dirty="0">
                <a:latin typeface="Sakkal Majalla"/>
                <a:cs typeface="Sakkal Majalla"/>
              </a:rPr>
              <a:t>N</a:t>
            </a:r>
            <a:r>
              <a:rPr sz="2400" b="1" dirty="0">
                <a:latin typeface="Sakkal Majalla"/>
                <a:cs typeface="Sakkal Majalla"/>
              </a:rPr>
              <a:t>E</a:t>
            </a:r>
            <a:endParaRPr sz="2400">
              <a:latin typeface="Sakkal Majalla"/>
              <a:cs typeface="Sakkal Majall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95777" y="5629960"/>
            <a:ext cx="2591816" cy="199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63792" y="6113475"/>
            <a:ext cx="156400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арит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вы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3873" y="1675129"/>
            <a:ext cx="6272530" cy="334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ОС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ЕНЕНИ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00" dirty="0">
                <a:solidFill>
                  <a:srgbClr val="FFFFFF"/>
                </a:solidFill>
                <a:latin typeface="Sakkal Majalla"/>
                <a:cs typeface="Sakkal Majalla"/>
              </a:rPr>
              <a:t>:</a:t>
            </a:r>
            <a:endParaRPr sz="1400" dirty="0">
              <a:latin typeface="Sakkal Majalla"/>
              <a:cs typeface="Sakkal Majalla"/>
            </a:endParaRPr>
          </a:p>
          <a:p>
            <a:pPr marL="3303270" marR="6350" indent="1261745" algn="r">
              <a:lnSpc>
                <a:spcPct val="96800"/>
              </a:lnSpc>
              <a:spcBef>
                <a:spcPts val="75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ите</a:t>
            </a:r>
            <a:r>
              <a:rPr sz="1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жн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цо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ра</a:t>
            </a:r>
            <a:r>
              <a:rPr sz="1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йте к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ым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дви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ния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</a:t>
            </a:r>
            <a:r>
              <a:rPr sz="1200" spc="-30" dirty="0">
                <a:solidFill>
                  <a:srgbClr val="FFFFFF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ойте</a:t>
            </a:r>
            <a:r>
              <a:rPr sz="1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плой</a:t>
            </a:r>
            <a:r>
              <a:rPr sz="1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400" dirty="0">
                <a:solidFill>
                  <a:srgbClr val="FFFFFF"/>
                </a:solidFill>
                <a:latin typeface="Sakkal Majalla"/>
                <a:cs typeface="Sakkal Majalla"/>
              </a:rPr>
              <a:t>.</a:t>
            </a:r>
            <a:endParaRPr sz="1400" dirty="0">
              <a:latin typeface="Sakkal Majalla"/>
              <a:cs typeface="Sakkal Majalla"/>
            </a:endParaRPr>
          </a:p>
          <a:p>
            <a:pPr>
              <a:lnSpc>
                <a:spcPts val="1500"/>
              </a:lnSpc>
            </a:pPr>
            <a:endParaRPr sz="1500" dirty="0"/>
          </a:p>
          <a:p>
            <a:pPr>
              <a:lnSpc>
                <a:spcPts val="1700"/>
              </a:lnSpc>
              <a:spcBef>
                <a:spcPts val="15"/>
              </a:spcBef>
            </a:pPr>
            <a:endParaRPr sz="1700" dirty="0"/>
          </a:p>
          <a:p>
            <a:pPr marL="17145">
              <a:lnSpc>
                <a:spcPct val="100000"/>
              </a:lnSpc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аб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пи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ьн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те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рой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жит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мягкие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микрогран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600" dirty="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1600" spc="-9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ор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ережно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луш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чи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жу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 dirty="0">
              <a:latin typeface="Sakkal Majalla"/>
              <a:cs typeface="Sakkal Majalla"/>
            </a:endParaRPr>
          </a:p>
          <a:p>
            <a:pPr marL="12700" marR="175260" indent="4445">
              <a:lnSpc>
                <a:spcPct val="100000"/>
              </a:lnSpc>
              <a:spcBef>
                <a:spcPts val="60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имбиря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сти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ооб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ение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чша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ца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еце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ем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аба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об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ами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ами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цен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ами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адамии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арит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собст</a:t>
            </a:r>
            <a:r>
              <a:rPr sz="1600" spc="-7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енс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вн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му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пи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анию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сс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ано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нию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6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ющ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их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ойств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 dirty="0">
              <a:latin typeface="Sakkal Majalla"/>
              <a:cs typeface="Sakkal Majalla"/>
            </a:endParaRPr>
          </a:p>
          <a:p>
            <a:pPr marL="12700" marR="1191895" indent="4445">
              <a:lnSpc>
                <a:spcPct val="100000"/>
              </a:lnSpc>
              <a:spcBef>
                <a:spcPts val="60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спир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повы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ор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стичн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сть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раз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мо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 dirty="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7711" y="1772932"/>
            <a:ext cx="6876288" cy="115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"/>
            <a:ext cx="9144000" cy="1808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2888"/>
            <a:ext cx="3134233" cy="4415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729" y="6185001"/>
            <a:ext cx="113284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12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5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4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75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08122" y="6155232"/>
            <a:ext cx="255333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микрогран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лы</a:t>
            </a:r>
            <a:endParaRPr sz="160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Сок</a:t>
            </a:r>
            <a:r>
              <a:rPr sz="16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Нони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1064386"/>
            <a:ext cx="431673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8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ель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Sakkal Majalla"/>
                <a:cs typeface="Sakkal Majalla"/>
              </a:rPr>
              <a:t>-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скраб</a:t>
            </a:r>
            <a:r>
              <a:rPr sz="2400" spc="-25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400" spc="-2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чищающ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083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2400" b="1" spc="-5" dirty="0">
                <a:latin typeface="Sakkal Majalla"/>
                <a:cs typeface="Sakkal Majalla"/>
              </a:rPr>
              <a:t>EX</a:t>
            </a:r>
            <a:r>
              <a:rPr sz="2400" b="1" spc="5" dirty="0">
                <a:latin typeface="Sakkal Majalla"/>
                <a:cs typeface="Sakkal Majalla"/>
              </a:rPr>
              <a:t>P</a:t>
            </a:r>
            <a:r>
              <a:rPr sz="2400" b="1" spc="-15" dirty="0">
                <a:latin typeface="Sakkal Majalla"/>
                <a:cs typeface="Sakkal Majalla"/>
              </a:rPr>
              <a:t>E</a:t>
            </a:r>
            <a:r>
              <a:rPr sz="2400" b="1" spc="-10" dirty="0">
                <a:latin typeface="Sakkal Majalla"/>
                <a:cs typeface="Sakkal Majalla"/>
              </a:rPr>
              <a:t>R</a:t>
            </a:r>
            <a:r>
              <a:rPr sz="2400" b="1" dirty="0">
                <a:latin typeface="Sakkal Majalla"/>
                <a:cs typeface="Sakkal Majalla"/>
              </a:rPr>
              <a:t>T</a:t>
            </a:r>
            <a:r>
              <a:rPr sz="2400" b="1" spc="-15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P</a:t>
            </a:r>
            <a:r>
              <a:rPr sz="2400" b="1" spc="10" dirty="0">
                <a:latin typeface="Sakkal Majalla"/>
                <a:cs typeface="Sakkal Majalla"/>
              </a:rPr>
              <a:t>U</a:t>
            </a:r>
            <a:r>
              <a:rPr sz="2400" b="1" spc="-15" dirty="0">
                <a:latin typeface="Sakkal Majalla"/>
                <a:cs typeface="Sakkal Majalla"/>
              </a:rPr>
              <a:t>RE</a:t>
            </a:r>
            <a:r>
              <a:rPr sz="2400" b="1" dirty="0">
                <a:latin typeface="Sakkal Majalla"/>
                <a:cs typeface="Sakkal Majalla"/>
              </a:rPr>
              <a:t> |</a:t>
            </a:r>
            <a:r>
              <a:rPr sz="2400" b="1" spc="-5" dirty="0">
                <a:latin typeface="Sakkal Majalla"/>
                <a:cs typeface="Sakkal Majalla"/>
              </a:rPr>
              <a:t> </a:t>
            </a:r>
            <a:r>
              <a:rPr sz="2400" b="1" dirty="0">
                <a:latin typeface="Sakkal Majalla"/>
                <a:cs typeface="Sakkal Majalla"/>
              </a:rPr>
              <a:t>G</a:t>
            </a:r>
            <a:r>
              <a:rPr sz="2400" b="1" spc="-5" dirty="0">
                <a:latin typeface="Sakkal Majalla"/>
                <a:cs typeface="Sakkal Majalla"/>
              </a:rPr>
              <a:t>E</a:t>
            </a:r>
            <a:r>
              <a:rPr sz="2400" b="1" dirty="0">
                <a:latin typeface="Sakkal Majalla"/>
                <a:cs typeface="Sakkal Majalla"/>
              </a:rPr>
              <a:t>L</a:t>
            </a:r>
            <a:r>
              <a:rPr sz="2400" b="1" spc="5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EXFOLI</a:t>
            </a:r>
            <a:r>
              <a:rPr sz="2400" b="1" spc="5" dirty="0">
                <a:latin typeface="Sakkal Majalla"/>
                <a:cs typeface="Sakkal Majalla"/>
              </a:rPr>
              <a:t>A</a:t>
            </a:r>
            <a:r>
              <a:rPr sz="2400" b="1" dirty="0">
                <a:latin typeface="Sakkal Majalla"/>
                <a:cs typeface="Sakkal Majalla"/>
              </a:rPr>
              <a:t>NT |</a:t>
            </a:r>
            <a:r>
              <a:rPr sz="2400" b="1" spc="-5" dirty="0">
                <a:latin typeface="Sakkal Majalla"/>
                <a:cs typeface="Sakkal Majalla"/>
              </a:rPr>
              <a:t> HOM</a:t>
            </a:r>
            <a:r>
              <a:rPr sz="2400" b="1" dirty="0">
                <a:latin typeface="Sakkal Majalla"/>
                <a:cs typeface="Sakkal Majalla"/>
              </a:rPr>
              <a:t>E </a:t>
            </a:r>
            <a:r>
              <a:rPr sz="2400" b="1" spc="-5" dirty="0">
                <a:latin typeface="Sakkal Majalla"/>
                <a:cs typeface="Sakkal Majalla"/>
              </a:rPr>
              <a:t>LINE</a:t>
            </a:r>
            <a:endParaRPr sz="2400">
              <a:latin typeface="Sakkal Majalla"/>
              <a:cs typeface="Sakkal Majall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1496" y="5935065"/>
            <a:ext cx="2543048" cy="199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65247" y="1809622"/>
            <a:ext cx="6201410" cy="357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СОБ</a:t>
            </a:r>
            <a:r>
              <a:rPr sz="1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ПРИМЕНЕ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ИЯ</a:t>
            </a:r>
            <a:r>
              <a:rPr sz="1200" spc="-5" dirty="0">
                <a:solidFill>
                  <a:srgbClr val="FFFFFF"/>
                </a:solidFill>
                <a:latin typeface="Sakkal Majalla"/>
                <a:cs typeface="Sakkal Majalla"/>
              </a:rPr>
              <a:t>:</a:t>
            </a:r>
            <a:endParaRPr sz="1200">
              <a:latin typeface="Sakkal Majalla"/>
              <a:cs typeface="Sakkal Majalla"/>
            </a:endParaRPr>
          </a:p>
          <a:p>
            <a:pPr marL="3634104" marR="6350" indent="859790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ите</a:t>
            </a:r>
            <a:r>
              <a:rPr sz="1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жн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цо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ра</a:t>
            </a:r>
            <a:r>
              <a:rPr sz="1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йте к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ым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дви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ния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обр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ния л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Sakkal Majalla"/>
                <a:cs typeface="Sakkal Majall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ойте</a:t>
            </a:r>
            <a:r>
              <a:rPr sz="1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теплой</a:t>
            </a:r>
            <a:r>
              <a:rPr sz="1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дой</a:t>
            </a:r>
            <a:r>
              <a:rPr sz="1200" spc="-5" dirty="0">
                <a:solidFill>
                  <a:srgbClr val="FFFFFF"/>
                </a:solidFill>
                <a:latin typeface="Sakkal Majalla"/>
                <a:cs typeface="Sakkal Majalla"/>
              </a:rPr>
              <a:t>.</a:t>
            </a:r>
            <a:endParaRPr sz="1200">
              <a:latin typeface="Sakkal Majalla"/>
              <a:cs typeface="Sakkal Majalla"/>
            </a:endParaRPr>
          </a:p>
          <a:p>
            <a:pPr>
              <a:lnSpc>
                <a:spcPts val="1350"/>
              </a:lnSpc>
              <a:spcBef>
                <a:spcPts val="34"/>
              </a:spcBef>
            </a:pPr>
            <a:endParaRPr sz="1350"/>
          </a:p>
          <a:p>
            <a:pPr>
              <a:lnSpc>
                <a:spcPts val="1400"/>
              </a:lnSpc>
            </a:pPr>
            <a:endParaRPr sz="1400"/>
          </a:p>
          <a:p>
            <a:pPr marL="12700" marR="231140" indent="4445">
              <a:lnSpc>
                <a:spcPct val="131300"/>
              </a:lnSpc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Очи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ющ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аб</a:t>
            </a:r>
            <a:r>
              <a:rPr sz="1600" spc="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придает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щущ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ение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чис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ты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2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 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да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микрогран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ам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обн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жу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оро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ев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ие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кле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ки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за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рязне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 marL="12700" marR="997585" indent="4445">
              <a:lnSpc>
                <a:spcPct val="100000"/>
              </a:lnSpc>
              <a:spcBef>
                <a:spcPts val="60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фе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тивно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ре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ся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«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чёрн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ми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ам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»,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сок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по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выделе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ие</a:t>
            </a:r>
            <a:r>
              <a:rPr sz="16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жно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7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 marL="12700" marR="526415" indent="4445" algn="just">
              <a:lnSpc>
                <a:spcPct val="100000"/>
              </a:lnSpc>
              <a:spcBef>
                <a:spcPts val="600"/>
              </a:spcBef>
            </a:pP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да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Нони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тивизи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ся</a:t>
            </a:r>
            <a:r>
              <a:rPr sz="16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кле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чная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энер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ия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сс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ся</a:t>
            </a:r>
            <a:r>
              <a:rPr sz="16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мен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ые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пр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600" spc="2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зн</a:t>
            </a:r>
            <a:r>
              <a:rPr sz="1600" spc="-7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чите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ьно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чша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ся те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ца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775" y="1276870"/>
            <a:ext cx="6372225" cy="115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4775"/>
            <a:ext cx="9144000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83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1635252"/>
            <a:ext cx="487299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indent="-140335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АК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ИВНО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-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spc="-9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по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ть</a:t>
            </a:r>
            <a:r>
              <a:rPr sz="18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" y="5665927"/>
            <a:ext cx="3265551" cy="199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2458465"/>
            <a:ext cx="4523740" cy="429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ЗЫ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бы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видим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лиф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ин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-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фе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2100"/>
              </a:lnSpc>
              <a:spcBef>
                <a:spcPts val="63"/>
              </a:spcBef>
              <a:buClr>
                <a:srgbClr val="FFC000"/>
              </a:buClr>
              <a:buFont typeface="Wingdings"/>
              <a:buChar char=""/>
            </a:pPr>
            <a:endParaRPr sz="2100"/>
          </a:p>
          <a:p>
            <a:pPr marL="153035" indent="-140335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-9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СЫЩА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жу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ценными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ми</a:t>
            </a:r>
            <a:r>
              <a:rPr sz="18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ддер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ания</a:t>
            </a:r>
            <a:r>
              <a:rPr sz="18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2100"/>
              </a:lnSpc>
              <a:spcBef>
                <a:spcPts val="60"/>
              </a:spcBef>
            </a:pPr>
            <a:endParaRPr sz="2100"/>
          </a:p>
          <a:p>
            <a:pPr marL="12700" marR="1131570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ОБ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ЧИ</a:t>
            </a:r>
            <a:r>
              <a:rPr sz="1800" spc="-114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пн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ю ан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сид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нтн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2100"/>
              </a:lnSpc>
              <a:spcBef>
                <a:spcPts val="62"/>
              </a:spcBef>
              <a:buClr>
                <a:srgbClr val="FFC000"/>
              </a:buClr>
              <a:buFont typeface="Wingdings"/>
              <a:buChar char=""/>
            </a:pPr>
            <a:endParaRPr sz="2100"/>
          </a:p>
          <a:p>
            <a:pPr marL="12700" marR="788035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ЗН</a:t>
            </a:r>
            <a:r>
              <a:rPr sz="1800" spc="-28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ЧИТ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ЛЬНО</a:t>
            </a:r>
            <a:r>
              <a:rPr sz="18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чш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800" spc="-2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spc="5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чи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ая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невер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си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ние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spcBef>
                <a:spcPts val="375"/>
              </a:spcBef>
              <a:buClr>
                <a:srgbClr val="585858"/>
              </a:buClr>
              <a:buFont typeface="Arial"/>
              <a:buChar char="•"/>
              <a:tabLst>
                <a:tab pos="10287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ВНЫЙ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ТР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18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ЫЙ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ЛЛ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endParaRPr sz="140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0287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АМ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ЫЙ</a:t>
            </a:r>
            <a:r>
              <a:rPr sz="14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ОМ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0287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АК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ИВ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ЫЙ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НЫ</a:t>
            </a:r>
            <a:r>
              <a:rPr sz="14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УН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S</a:t>
            </a:r>
            <a:r>
              <a:rPr sz="1400" spc="-10" dirty="0">
                <a:solidFill>
                  <a:srgbClr val="585858"/>
                </a:solidFill>
                <a:latin typeface="Sakkal Majalla"/>
                <a:cs typeface="Sakkal Majalla"/>
              </a:rPr>
              <a:t>E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SA</a:t>
            </a:r>
            <a:r>
              <a:rPr sz="14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Sakkal Majalla"/>
                <a:cs typeface="Sakkal Majalla"/>
              </a:rPr>
              <a:t>F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L</a:t>
            </a:r>
            <a:r>
              <a:rPr sz="1400" spc="-10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SH</a:t>
            </a:r>
            <a:endParaRPr sz="1400">
              <a:latin typeface="Sakkal Majalla"/>
              <a:cs typeface="Sakkal Majall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2539" y="1385189"/>
            <a:ext cx="3449320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6350" indent="9677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Sakkal Majalla"/>
                <a:cs typeface="Sakkal Majalla"/>
              </a:rPr>
              <a:t>4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ИИ А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ТИВО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spc="-254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СТНО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ХО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5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ще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ния</a:t>
            </a:r>
            <a:r>
              <a:rPr sz="15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нными</a:t>
            </a:r>
            <a:r>
              <a:rPr sz="15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лами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ЛИНИЯ</a:t>
            </a:r>
            <a:r>
              <a:rPr sz="2400" spc="-235" dirty="0"/>
              <a:t> </a:t>
            </a:r>
            <a:r>
              <a:rPr sz="2400" dirty="0">
                <a:latin typeface="Sakkal Majalla"/>
                <a:cs typeface="Sakkal Majalla"/>
              </a:rPr>
              <a:t>BEAU</a:t>
            </a:r>
            <a:r>
              <a:rPr sz="2400" spc="-5" dirty="0">
                <a:latin typeface="Sakkal Majalla"/>
                <a:cs typeface="Sakkal Majalla"/>
              </a:rPr>
              <a:t>T</a:t>
            </a:r>
            <a:r>
              <a:rPr sz="2400" dirty="0">
                <a:latin typeface="Sakkal Majalla"/>
                <a:cs typeface="Sakkal Majalla"/>
              </a:rPr>
              <a:t>Y</a:t>
            </a:r>
            <a:r>
              <a:rPr sz="2400" spc="20" dirty="0">
                <a:latin typeface="Sakkal Majalla"/>
                <a:cs typeface="Sakkal Majalla"/>
              </a:rPr>
              <a:t> </a:t>
            </a:r>
            <a:r>
              <a:rPr sz="2400" dirty="0">
                <a:latin typeface="Sakkal Majalla"/>
                <a:cs typeface="Sakkal Majalla"/>
              </a:rPr>
              <a:t>SKIN</a:t>
            </a:r>
            <a:endParaRPr sz="24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2400" dirty="0"/>
              <a:t>С</a:t>
            </a:r>
            <a:r>
              <a:rPr sz="2400" spc="-235" dirty="0"/>
              <a:t> </a:t>
            </a:r>
            <a:r>
              <a:rPr sz="2400" dirty="0"/>
              <a:t>ВИ</a:t>
            </a:r>
            <a:r>
              <a:rPr sz="2400" spc="-125" dirty="0"/>
              <a:t>Т</a:t>
            </a:r>
            <a:r>
              <a:rPr sz="2400" dirty="0"/>
              <a:t>АМИНН</a:t>
            </a:r>
            <a:r>
              <a:rPr sz="2400" spc="-10" dirty="0"/>
              <a:t>Ы</a:t>
            </a:r>
            <a:r>
              <a:rPr sz="2400" dirty="0"/>
              <a:t>М</a:t>
            </a:r>
            <a:r>
              <a:rPr sz="2400" spc="-210" dirty="0"/>
              <a:t> </a:t>
            </a:r>
            <a:r>
              <a:rPr sz="2400" spc="-65" dirty="0"/>
              <a:t>К</a:t>
            </a:r>
            <a:r>
              <a:rPr sz="2400" dirty="0"/>
              <a:t>ОМПЛЕ</a:t>
            </a:r>
            <a:r>
              <a:rPr sz="2400" spc="-60" dirty="0"/>
              <a:t>К</a:t>
            </a:r>
            <a:r>
              <a:rPr sz="2400" dirty="0"/>
              <a:t>СОМ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012307" y="2643123"/>
            <a:ext cx="1584070" cy="2015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4572025"/>
            <a:ext cx="1584325" cy="2143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0351" y="4556290"/>
            <a:ext cx="1543303" cy="2143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9984" y="4429125"/>
            <a:ext cx="1199514" cy="228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1852" y="1340820"/>
            <a:ext cx="5502147" cy="549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3297" y="1115567"/>
            <a:ext cx="437210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1639" y="1681733"/>
            <a:ext cx="1980564" cy="540385"/>
          </a:xfrm>
          <a:custGeom>
            <a:avLst/>
            <a:gdLst/>
            <a:ahLst/>
            <a:cxnLst/>
            <a:rect l="l" t="t" r="r" b="b"/>
            <a:pathLst>
              <a:path w="1980564" h="540385">
                <a:moveTo>
                  <a:pt x="0" y="89915"/>
                </a:moveTo>
                <a:lnTo>
                  <a:pt x="10026" y="48668"/>
                </a:lnTo>
                <a:lnTo>
                  <a:pt x="36764" y="17445"/>
                </a:lnTo>
                <a:lnTo>
                  <a:pt x="75203" y="1218"/>
                </a:lnTo>
                <a:lnTo>
                  <a:pt x="1890014" y="0"/>
                </a:lnTo>
                <a:lnTo>
                  <a:pt x="1904604" y="1172"/>
                </a:lnTo>
                <a:lnTo>
                  <a:pt x="1943127" y="17284"/>
                </a:lnTo>
                <a:lnTo>
                  <a:pt x="1969928" y="48425"/>
                </a:lnTo>
                <a:lnTo>
                  <a:pt x="1980056" y="89623"/>
                </a:lnTo>
                <a:lnTo>
                  <a:pt x="1980057" y="449961"/>
                </a:lnTo>
                <a:lnTo>
                  <a:pt x="1978886" y="464510"/>
                </a:lnTo>
                <a:lnTo>
                  <a:pt x="1962787" y="502988"/>
                </a:lnTo>
                <a:lnTo>
                  <a:pt x="1931649" y="529819"/>
                </a:lnTo>
                <a:lnTo>
                  <a:pt x="1890412" y="540003"/>
                </a:lnTo>
                <a:lnTo>
                  <a:pt x="90043" y="540003"/>
                </a:lnTo>
                <a:lnTo>
                  <a:pt x="75493" y="538829"/>
                </a:lnTo>
                <a:lnTo>
                  <a:pt x="37015" y="522697"/>
                </a:lnTo>
                <a:lnTo>
                  <a:pt x="10184" y="491540"/>
                </a:lnTo>
                <a:lnTo>
                  <a:pt x="0" y="450358"/>
                </a:lnTo>
                <a:lnTo>
                  <a:pt x="0" y="89915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6244" y="1650491"/>
            <a:ext cx="9499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200" b="1" spc="-1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ТИВНЫЙ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2967" y="1833371"/>
            <a:ext cx="155638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25" marR="6350" indent="-32766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2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СПИ</a:t>
            </a:r>
            <a:r>
              <a:rPr sz="1200" b="1" spc="-17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АЛ</a:t>
            </a:r>
            <a:r>
              <a:rPr sz="12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НЫЙ 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spc="-6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ЛЛАГЕН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6596" y="1796795"/>
            <a:ext cx="431291" cy="592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253" y="1665732"/>
            <a:ext cx="773582" cy="184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5958" y="1665732"/>
            <a:ext cx="887641" cy="184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8253" y="1863851"/>
            <a:ext cx="2219579" cy="184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49440" y="1863851"/>
            <a:ext cx="1182014" cy="184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6719" y="1863851"/>
            <a:ext cx="709231" cy="184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83633" y="1648459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8253" y="2061972"/>
            <a:ext cx="2002408" cy="184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7350" y="2061972"/>
            <a:ext cx="1368678" cy="1844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378" y="1555635"/>
            <a:ext cx="978357" cy="7920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373" y="5877280"/>
            <a:ext cx="1980564" cy="540385"/>
          </a:xfrm>
          <a:custGeom>
            <a:avLst/>
            <a:gdLst/>
            <a:ahLst/>
            <a:cxnLst/>
            <a:rect l="l" t="t" r="r" b="b"/>
            <a:pathLst>
              <a:path w="1980564" h="540385">
                <a:moveTo>
                  <a:pt x="0" y="90004"/>
                </a:moveTo>
                <a:lnTo>
                  <a:pt x="9992" y="48734"/>
                </a:lnTo>
                <a:lnTo>
                  <a:pt x="36676" y="17486"/>
                </a:lnTo>
                <a:lnTo>
                  <a:pt x="75108" y="1230"/>
                </a:lnTo>
                <a:lnTo>
                  <a:pt x="1890014" y="0"/>
                </a:lnTo>
                <a:lnTo>
                  <a:pt x="1904566" y="1172"/>
                </a:lnTo>
                <a:lnTo>
                  <a:pt x="1943050" y="17285"/>
                </a:lnTo>
                <a:lnTo>
                  <a:pt x="1969881" y="48429"/>
                </a:lnTo>
                <a:lnTo>
                  <a:pt x="1980056" y="89638"/>
                </a:lnTo>
                <a:lnTo>
                  <a:pt x="1980056" y="449999"/>
                </a:lnTo>
                <a:lnTo>
                  <a:pt x="1978882" y="464563"/>
                </a:lnTo>
                <a:lnTo>
                  <a:pt x="1962743" y="503044"/>
                </a:lnTo>
                <a:lnTo>
                  <a:pt x="1931575" y="529846"/>
                </a:lnTo>
                <a:lnTo>
                  <a:pt x="1890380" y="540003"/>
                </a:lnTo>
                <a:lnTo>
                  <a:pt x="90043" y="540003"/>
                </a:lnTo>
                <a:lnTo>
                  <a:pt x="75459" y="538831"/>
                </a:lnTo>
                <a:lnTo>
                  <a:pt x="36951" y="522718"/>
                </a:lnTo>
                <a:lnTo>
                  <a:pt x="10150" y="491574"/>
                </a:lnTo>
                <a:lnTo>
                  <a:pt x="0" y="450365"/>
                </a:lnTo>
                <a:lnTo>
                  <a:pt x="0" y="90004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20570" y="6029858"/>
            <a:ext cx="13843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2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ИНЫ</a:t>
            </a:r>
            <a:r>
              <a:rPr sz="1200" b="1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b="1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200" b="1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43017" y="5961278"/>
            <a:ext cx="2440813" cy="184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6581" y="5961278"/>
            <a:ext cx="1803400" cy="184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08397" y="5944006"/>
            <a:ext cx="10096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43017" y="6159398"/>
            <a:ext cx="1141171" cy="1844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96355" y="6159398"/>
            <a:ext cx="2832354" cy="1844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7076" y="5992367"/>
            <a:ext cx="432815" cy="592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223" y="5730252"/>
            <a:ext cx="1079995" cy="8340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7923" y="3833876"/>
            <a:ext cx="1979930" cy="540385"/>
          </a:xfrm>
          <a:custGeom>
            <a:avLst/>
            <a:gdLst/>
            <a:ahLst/>
            <a:cxnLst/>
            <a:rect l="l" t="t" r="r" b="b"/>
            <a:pathLst>
              <a:path w="1979929" h="540385">
                <a:moveTo>
                  <a:pt x="0" y="90043"/>
                </a:moveTo>
                <a:lnTo>
                  <a:pt x="9988" y="48794"/>
                </a:lnTo>
                <a:lnTo>
                  <a:pt x="36662" y="17525"/>
                </a:lnTo>
                <a:lnTo>
                  <a:pt x="75081" y="1237"/>
                </a:lnTo>
                <a:lnTo>
                  <a:pt x="1890014" y="0"/>
                </a:lnTo>
                <a:lnTo>
                  <a:pt x="1904570" y="1175"/>
                </a:lnTo>
                <a:lnTo>
                  <a:pt x="1943028" y="17329"/>
                </a:lnTo>
                <a:lnTo>
                  <a:pt x="1969804" y="48524"/>
                </a:lnTo>
                <a:lnTo>
                  <a:pt x="1979929" y="89750"/>
                </a:lnTo>
                <a:lnTo>
                  <a:pt x="1979929" y="450088"/>
                </a:lnTo>
                <a:lnTo>
                  <a:pt x="1978756" y="464654"/>
                </a:lnTo>
                <a:lnTo>
                  <a:pt x="1962622" y="503133"/>
                </a:lnTo>
                <a:lnTo>
                  <a:pt x="1931443" y="529910"/>
                </a:lnTo>
                <a:lnTo>
                  <a:pt x="1890201" y="540003"/>
                </a:lnTo>
                <a:lnTo>
                  <a:pt x="90043" y="540004"/>
                </a:lnTo>
                <a:lnTo>
                  <a:pt x="75452" y="538831"/>
                </a:lnTo>
                <a:lnTo>
                  <a:pt x="36929" y="522719"/>
                </a:lnTo>
                <a:lnTo>
                  <a:pt x="10128" y="491578"/>
                </a:lnTo>
                <a:lnTo>
                  <a:pt x="0" y="450380"/>
                </a:lnTo>
                <a:lnTo>
                  <a:pt x="0" y="90043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99920" y="3894454"/>
            <a:ext cx="153733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6350" indent="-367665">
              <a:lnSpc>
                <a:spcPct val="100000"/>
              </a:lnSpc>
            </a:pP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spc="-6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ЛО</a:t>
            </a:r>
            <a:r>
              <a:rPr sz="1200" b="1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2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ОЖ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 АВОКАДО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92879" y="3948684"/>
            <a:ext cx="431291" cy="592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8921" y="3818254"/>
            <a:ext cx="1982343" cy="1844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28921" y="4016324"/>
            <a:ext cx="3468242" cy="1847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37913" y="3800982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28921" y="4214748"/>
            <a:ext cx="1671701" cy="1844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5780" y="3802392"/>
            <a:ext cx="793838" cy="5040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24279" y="4738115"/>
            <a:ext cx="1952625" cy="720090"/>
          </a:xfrm>
          <a:custGeom>
            <a:avLst/>
            <a:gdLst/>
            <a:ahLst/>
            <a:cxnLst/>
            <a:rect l="l" t="t" r="r" b="b"/>
            <a:pathLst>
              <a:path w="1952625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1832609" y="0"/>
                </a:lnTo>
                <a:lnTo>
                  <a:pt x="1847263" y="885"/>
                </a:lnTo>
                <a:lnTo>
                  <a:pt x="1887653" y="13334"/>
                </a:lnTo>
                <a:lnTo>
                  <a:pt x="1920519" y="38301"/>
                </a:lnTo>
                <a:lnTo>
                  <a:pt x="1943068" y="72995"/>
                </a:lnTo>
                <a:lnTo>
                  <a:pt x="1952506" y="114622"/>
                </a:lnTo>
                <a:lnTo>
                  <a:pt x="1952624" y="600074"/>
                </a:lnTo>
                <a:lnTo>
                  <a:pt x="1951739" y="614728"/>
                </a:lnTo>
                <a:lnTo>
                  <a:pt x="1939290" y="655118"/>
                </a:lnTo>
                <a:lnTo>
                  <a:pt x="1914323" y="687984"/>
                </a:lnTo>
                <a:lnTo>
                  <a:pt x="1879629" y="710533"/>
                </a:lnTo>
                <a:lnTo>
                  <a:pt x="1838002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94407" y="4888992"/>
            <a:ext cx="141414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6350" indent="-158750">
              <a:lnSpc>
                <a:spcPct val="100000"/>
              </a:lnSpc>
            </a:pP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spc="-6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ЛО</a:t>
            </a:r>
            <a:r>
              <a:rPr sz="1200" b="1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КА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ИТЕ</a:t>
            </a:r>
            <a:r>
              <a:rPr sz="1200" b="1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АКАДА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58411" y="4922520"/>
            <a:ext cx="429767" cy="5928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53304" y="4792345"/>
            <a:ext cx="1982343" cy="1844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53304" y="4990465"/>
            <a:ext cx="3468243" cy="1844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662296" y="4775072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53304" y="5188661"/>
            <a:ext cx="2604770" cy="1847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5551" y="4738154"/>
            <a:ext cx="1240345" cy="6753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84782" y="2722626"/>
            <a:ext cx="1971039" cy="634365"/>
          </a:xfrm>
          <a:custGeom>
            <a:avLst/>
            <a:gdLst/>
            <a:ahLst/>
            <a:cxnLst/>
            <a:rect l="l" t="t" r="r" b="b"/>
            <a:pathLst>
              <a:path w="1971039" h="634364">
                <a:moveTo>
                  <a:pt x="0" y="105663"/>
                </a:moveTo>
                <a:lnTo>
                  <a:pt x="8626" y="63833"/>
                </a:lnTo>
                <a:lnTo>
                  <a:pt x="32101" y="29875"/>
                </a:lnTo>
                <a:lnTo>
                  <a:pt x="66820" y="7409"/>
                </a:lnTo>
                <a:lnTo>
                  <a:pt x="1864868" y="0"/>
                </a:lnTo>
                <a:lnTo>
                  <a:pt x="1879498" y="1004"/>
                </a:lnTo>
                <a:lnTo>
                  <a:pt x="1919156" y="14991"/>
                </a:lnTo>
                <a:lnTo>
                  <a:pt x="1949672" y="42623"/>
                </a:lnTo>
                <a:lnTo>
                  <a:pt x="1967460" y="80274"/>
                </a:lnTo>
                <a:lnTo>
                  <a:pt x="1970532" y="528574"/>
                </a:lnTo>
                <a:lnTo>
                  <a:pt x="1969531" y="543198"/>
                </a:lnTo>
                <a:lnTo>
                  <a:pt x="1955586" y="582868"/>
                </a:lnTo>
                <a:lnTo>
                  <a:pt x="1928009" y="613425"/>
                </a:lnTo>
                <a:lnTo>
                  <a:pt x="1890382" y="631264"/>
                </a:lnTo>
                <a:lnTo>
                  <a:pt x="105791" y="634364"/>
                </a:lnTo>
                <a:lnTo>
                  <a:pt x="91174" y="633363"/>
                </a:lnTo>
                <a:lnTo>
                  <a:pt x="51525" y="619402"/>
                </a:lnTo>
                <a:lnTo>
                  <a:pt x="20974" y="591807"/>
                </a:lnTo>
                <a:lnTo>
                  <a:pt x="3120" y="554178"/>
                </a:lnTo>
                <a:lnTo>
                  <a:pt x="0" y="105663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944116" y="2738628"/>
            <a:ext cx="1452245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АКТИВНЫЙ П</a:t>
            </a:r>
            <a:r>
              <a:rPr sz="12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ОТЕИНЫ 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НЖ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6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SES</a:t>
            </a:r>
            <a:r>
              <a:rPr sz="1200" b="1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1200" b="1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b="1" dirty="0">
                <a:solidFill>
                  <a:srgbClr val="585858"/>
                </a:solidFill>
                <a:latin typeface="Sakkal Majalla"/>
                <a:cs typeface="Sakkal Majalla"/>
              </a:rPr>
              <a:t>FL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ASH</a:t>
            </a:r>
            <a:endParaRPr sz="1200">
              <a:latin typeface="Sakkal Majalla"/>
              <a:cs typeface="Sakkal Majall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88308" y="2837688"/>
            <a:ext cx="429767" cy="5928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12538" y="2541142"/>
            <a:ext cx="3440938" cy="1844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677536" y="2523871"/>
            <a:ext cx="10096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12538" y="2739263"/>
            <a:ext cx="3781044" cy="1844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90236" y="2937382"/>
            <a:ext cx="1589786" cy="1844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677536" y="3118230"/>
            <a:ext cx="10096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C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812538" y="3135502"/>
            <a:ext cx="4199763" cy="1844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90236" y="3333622"/>
            <a:ext cx="2974593" cy="1844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523" y="2572130"/>
            <a:ext cx="1361566" cy="9577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874775"/>
            <a:ext cx="9144000" cy="9022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9144000" cy="88381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ЛИНИЯ</a:t>
            </a:r>
            <a:r>
              <a:rPr sz="2400" spc="-235" dirty="0"/>
              <a:t> </a:t>
            </a:r>
            <a:r>
              <a:rPr sz="2400" dirty="0">
                <a:latin typeface="Sakkal Majalla"/>
                <a:cs typeface="Sakkal Majalla"/>
              </a:rPr>
              <a:t>BEAU</a:t>
            </a:r>
            <a:r>
              <a:rPr sz="2400" spc="-5" dirty="0">
                <a:latin typeface="Sakkal Majalla"/>
                <a:cs typeface="Sakkal Majalla"/>
              </a:rPr>
              <a:t>T</a:t>
            </a:r>
            <a:r>
              <a:rPr sz="2400" dirty="0">
                <a:latin typeface="Sakkal Majalla"/>
                <a:cs typeface="Sakkal Majalla"/>
              </a:rPr>
              <a:t>Y</a:t>
            </a:r>
            <a:r>
              <a:rPr sz="2400" spc="20" dirty="0">
                <a:latin typeface="Sakkal Majalla"/>
                <a:cs typeface="Sakkal Majalla"/>
              </a:rPr>
              <a:t> </a:t>
            </a:r>
            <a:r>
              <a:rPr sz="2400" dirty="0">
                <a:latin typeface="Sakkal Majalla"/>
                <a:cs typeface="Sakkal Majalla"/>
              </a:rPr>
              <a:t>SKIN</a:t>
            </a:r>
            <a:endParaRPr sz="24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2400" dirty="0"/>
              <a:t>С</a:t>
            </a:r>
            <a:r>
              <a:rPr sz="2400" spc="-235" dirty="0"/>
              <a:t> </a:t>
            </a:r>
            <a:r>
              <a:rPr sz="2400" dirty="0"/>
              <a:t>ВИ</a:t>
            </a:r>
            <a:r>
              <a:rPr sz="2400" spc="-125" dirty="0"/>
              <a:t>Т</a:t>
            </a:r>
            <a:r>
              <a:rPr sz="2400" dirty="0"/>
              <a:t>АМИНН</a:t>
            </a:r>
            <a:r>
              <a:rPr sz="2400" spc="-10" dirty="0"/>
              <a:t>Ы</a:t>
            </a:r>
            <a:r>
              <a:rPr sz="2400" dirty="0"/>
              <a:t>М</a:t>
            </a:r>
            <a:r>
              <a:rPr sz="2400" spc="-210" dirty="0"/>
              <a:t> </a:t>
            </a:r>
            <a:r>
              <a:rPr sz="2400" spc="-65" dirty="0"/>
              <a:t>К</a:t>
            </a:r>
            <a:r>
              <a:rPr sz="2400" dirty="0"/>
              <a:t>ОМПЛЕ</a:t>
            </a:r>
            <a:r>
              <a:rPr sz="2400" spc="-60" dirty="0"/>
              <a:t>К</a:t>
            </a:r>
            <a:r>
              <a:rPr sz="2400" dirty="0"/>
              <a:t>СОМ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74775"/>
            <a:ext cx="9144000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83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9084" y="2488692"/>
            <a:ext cx="5804916" cy="958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7846" y="1556791"/>
            <a:ext cx="5796153" cy="940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6827" y="6257238"/>
            <a:ext cx="159829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12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200" spc="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пип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-1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30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1150" y="5876462"/>
            <a:ext cx="3682365" cy="75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72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пл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Pro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d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izia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держа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 э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персидс</a:t>
            </a:r>
            <a:r>
              <a:rPr sz="1600" spc="-8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lbizia</a:t>
            </a:r>
            <a:r>
              <a:rPr sz="16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Ju</a:t>
            </a:r>
            <a:r>
              <a:rPr sz="1600" dirty="0">
                <a:solidFill>
                  <a:srgbClr val="585858"/>
                </a:solidFill>
                <a:latin typeface="Sakkal Majalla"/>
                <a:cs typeface="Sakkal Majalla"/>
              </a:rPr>
              <a:t>l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ibrissin.</a:t>
            </a:r>
            <a:endParaRPr sz="1600">
              <a:latin typeface="Sakkal Majalla"/>
              <a:cs typeface="Sakkal Majall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0561" y="1656841"/>
            <a:ext cx="3018155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69290" algn="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ЕВ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НЫЙ</a:t>
            </a:r>
            <a:r>
              <a:rPr sz="15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ХО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ДЛЯ П</a:t>
            </a:r>
            <a:r>
              <a:rPr sz="1500" spc="-8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ЖА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ИЯ</a:t>
            </a:r>
            <a:r>
              <a:rPr sz="15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ЕСТЕСТВЕННОЙ К</a:t>
            </a:r>
            <a:r>
              <a:rPr sz="1500" spc="-19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5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500" spc="-8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5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ЖИ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91714" y="2770632"/>
            <a:ext cx="3419855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79014" y="2999150"/>
            <a:ext cx="6152515" cy="235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54430">
              <a:lnSpc>
                <a:spcPct val="127899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тивный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мпле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Prodizia</a:t>
            </a:r>
            <a:r>
              <a:rPr sz="1800" spc="1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держ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ем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 пер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ше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дере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умен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ша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вид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мые</a:t>
            </a:r>
            <a:r>
              <a:rPr sz="18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пр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аки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800">
              <a:latin typeface="Sakkal Majalla"/>
              <a:cs typeface="Sakkal Majalla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им</a:t>
            </a:r>
            <a:r>
              <a:rPr sz="1800" spc="-6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8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синт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800">
              <a:latin typeface="Sakkal Majalla"/>
              <a:cs typeface="Sakkal Majalla"/>
            </a:endParaRPr>
          </a:p>
          <a:p>
            <a:pPr marL="189230" marR="6350" indent="-17653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со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дает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Sakkal Majalla"/>
                <a:cs typeface="Sakkal Majalla"/>
              </a:rPr>
              <a:t>«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итный</a:t>
            </a:r>
            <a:r>
              <a:rPr sz="1800" spc="-10" dirty="0">
                <a:solidFill>
                  <a:srgbClr val="585858"/>
                </a:solidFill>
                <a:latin typeface="Sakkal Majalla"/>
                <a:cs typeface="Sakkal Majalla"/>
              </a:rPr>
              <a:t>»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барьер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между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лиц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не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опр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ятными фа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кт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орами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со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рем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ор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да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ряз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енный</a:t>
            </a:r>
            <a:r>
              <a:rPr sz="18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смо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мп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рн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ение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.).</a:t>
            </a:r>
            <a:endParaRPr sz="1800">
              <a:latin typeface="Sakkal Majalla"/>
              <a:cs typeface="Sakkal Majall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3850" y="5647029"/>
            <a:ext cx="2591562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/>
              <a:t>ЛИН</a:t>
            </a:r>
            <a:r>
              <a:rPr sz="2300" spc="10" dirty="0"/>
              <a:t>И</a:t>
            </a:r>
            <a:r>
              <a:rPr sz="2300" dirty="0"/>
              <a:t>Я</a:t>
            </a:r>
            <a:r>
              <a:rPr sz="2300" spc="-245" dirty="0"/>
              <a:t> </a:t>
            </a:r>
            <a:r>
              <a:rPr sz="2300" dirty="0">
                <a:latin typeface="Sakkal Majalla"/>
                <a:cs typeface="Sakkal Majalla"/>
              </a:rPr>
              <a:t>B</a:t>
            </a:r>
            <a:r>
              <a:rPr sz="2300" spc="5" dirty="0">
                <a:latin typeface="Sakkal Majalla"/>
                <a:cs typeface="Sakkal Majalla"/>
              </a:rPr>
              <a:t>E</a:t>
            </a:r>
            <a:r>
              <a:rPr sz="2300" spc="-5" dirty="0">
                <a:latin typeface="Sakkal Majalla"/>
                <a:cs typeface="Sakkal Majalla"/>
              </a:rPr>
              <a:t>A</a:t>
            </a:r>
            <a:r>
              <a:rPr sz="2300" dirty="0">
                <a:latin typeface="Sakkal Majalla"/>
                <a:cs typeface="Sakkal Majalla"/>
              </a:rPr>
              <a:t>U</a:t>
            </a:r>
            <a:r>
              <a:rPr sz="2300" spc="-5" dirty="0">
                <a:latin typeface="Sakkal Majalla"/>
                <a:cs typeface="Sakkal Majalla"/>
              </a:rPr>
              <a:t>T</a:t>
            </a:r>
            <a:r>
              <a:rPr sz="2300" dirty="0">
                <a:latin typeface="Sakkal Majalla"/>
                <a:cs typeface="Sakkal Majalla"/>
              </a:rPr>
              <a:t>Y</a:t>
            </a:r>
            <a:r>
              <a:rPr sz="2300" spc="-15" dirty="0">
                <a:latin typeface="Sakkal Majalla"/>
                <a:cs typeface="Sakkal Majalla"/>
              </a:rPr>
              <a:t> </a:t>
            </a:r>
            <a:r>
              <a:rPr sz="2300" dirty="0">
                <a:latin typeface="Sakkal Majalla"/>
                <a:cs typeface="Sakkal Majalla"/>
              </a:rPr>
              <a:t>SKIN</a:t>
            </a:r>
            <a:endParaRPr sz="2300">
              <a:latin typeface="Sakkal Majalla"/>
              <a:cs typeface="Sakkal Majalla"/>
            </a:endParaRPr>
          </a:p>
          <a:p>
            <a:pPr marL="12700">
              <a:lnSpc>
                <a:spcPts val="2750"/>
              </a:lnSpc>
            </a:pPr>
            <a:r>
              <a:rPr sz="2300" dirty="0"/>
              <a:t>С</a:t>
            </a:r>
            <a:r>
              <a:rPr sz="2300" spc="-229" dirty="0"/>
              <a:t> </a:t>
            </a:r>
            <a:r>
              <a:rPr sz="2300" dirty="0"/>
              <a:t>В</a:t>
            </a:r>
            <a:r>
              <a:rPr sz="2300" spc="5" dirty="0"/>
              <a:t>И</a:t>
            </a:r>
            <a:r>
              <a:rPr sz="2300" spc="-125" dirty="0"/>
              <a:t>Т</a:t>
            </a:r>
            <a:r>
              <a:rPr sz="2300" dirty="0"/>
              <a:t>А</a:t>
            </a:r>
            <a:r>
              <a:rPr sz="2300" spc="10" dirty="0"/>
              <a:t>М</a:t>
            </a:r>
            <a:r>
              <a:rPr sz="2300" dirty="0"/>
              <a:t>И</a:t>
            </a:r>
            <a:r>
              <a:rPr sz="2300" spc="10" dirty="0"/>
              <a:t>Н</a:t>
            </a:r>
            <a:r>
              <a:rPr sz="2300" dirty="0"/>
              <a:t>НЫМ</a:t>
            </a:r>
            <a:r>
              <a:rPr sz="2300" spc="-260" dirty="0"/>
              <a:t> </a:t>
            </a:r>
            <a:r>
              <a:rPr sz="2300" spc="-60" dirty="0"/>
              <a:t>К</a:t>
            </a:r>
            <a:r>
              <a:rPr sz="2300" dirty="0"/>
              <a:t>О</a:t>
            </a:r>
            <a:r>
              <a:rPr sz="2300" spc="10" dirty="0"/>
              <a:t>М</a:t>
            </a:r>
            <a:r>
              <a:rPr sz="2300" dirty="0"/>
              <a:t>ПЛЕ</a:t>
            </a:r>
            <a:r>
              <a:rPr sz="2300" spc="-60" dirty="0"/>
              <a:t>К</a:t>
            </a:r>
            <a:r>
              <a:rPr sz="2300" dirty="0"/>
              <a:t>С</a:t>
            </a:r>
            <a:r>
              <a:rPr sz="2300" spc="5" dirty="0"/>
              <a:t>О</a:t>
            </a:r>
            <a:r>
              <a:rPr sz="2300" dirty="0"/>
              <a:t>М</a:t>
            </a:r>
            <a:endParaRPr sz="2300"/>
          </a:p>
        </p:txBody>
      </p:sp>
      <p:sp>
        <p:nvSpPr>
          <p:cNvPr id="16" name="object 16"/>
          <p:cNvSpPr/>
          <p:nvPr/>
        </p:nvSpPr>
        <p:spPr>
          <a:xfrm>
            <a:off x="357162" y="2397074"/>
            <a:ext cx="1928876" cy="36751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8267" y="929513"/>
            <a:ext cx="4684395" cy="136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СЫВО</a:t>
            </a:r>
            <a:r>
              <a:rPr sz="2000" spc="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ОТКА</a:t>
            </a:r>
            <a:r>
              <a:rPr sz="20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0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2000" spc="5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0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Sakkal Majalla"/>
                <a:cs typeface="Sakkal Majalla"/>
              </a:rPr>
              <a:t>BEAUTY</a:t>
            </a:r>
            <a:r>
              <a:rPr sz="20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000" dirty="0">
                <a:solidFill>
                  <a:srgbClr val="585858"/>
                </a:solidFill>
                <a:latin typeface="Sakkal Majalla"/>
                <a:cs typeface="Sakkal Majalla"/>
              </a:rPr>
              <a:t>S</a:t>
            </a:r>
            <a:r>
              <a:rPr sz="2000" spc="5" dirty="0">
                <a:solidFill>
                  <a:srgbClr val="585858"/>
                </a:solidFill>
                <a:latin typeface="Sakkal Majalla"/>
                <a:cs typeface="Sakkal Majalla"/>
              </a:rPr>
              <a:t>K</a:t>
            </a:r>
            <a:r>
              <a:rPr sz="2000" dirty="0">
                <a:solidFill>
                  <a:srgbClr val="585858"/>
                </a:solidFill>
                <a:latin typeface="Sakkal Majalla"/>
                <a:cs typeface="Sakkal Majalla"/>
              </a:rPr>
              <a:t>IN</a:t>
            </a:r>
            <a:endParaRPr sz="20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0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20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000" spc="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2000" spc="-25" dirty="0">
                <a:solidFill>
                  <a:srgbClr val="585858"/>
                </a:solidFill>
                <a:latin typeface="Times New Roman"/>
                <a:cs typeface="Times New Roman"/>
              </a:rPr>
              <a:t>кт</a:t>
            </a:r>
            <a:r>
              <a:rPr sz="20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2000" spc="-22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персид</a:t>
            </a:r>
            <a:r>
              <a:rPr sz="20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0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spc="-5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шел</a:t>
            </a:r>
            <a:r>
              <a:rPr sz="20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ово</a:t>
            </a:r>
            <a:r>
              <a:rPr sz="2000" spc="-5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spc="-2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дере</a:t>
            </a:r>
            <a:r>
              <a:rPr sz="20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УЕТСЯ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ЕНЕН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озра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те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25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35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9160"/>
            <a:ext cx="9144000" cy="92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08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766" y="1285887"/>
            <a:ext cx="6444233" cy="115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97144" y="1377315"/>
            <a:ext cx="3435350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indent="9677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Sakkal Majalla"/>
                <a:cs typeface="Sakkal Majalla"/>
              </a:rPr>
              <a:t>4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ИИ А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ТИВО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spc="-254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СТНО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ХО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endParaRPr sz="200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  <a:spcBef>
                <a:spcPts val="90"/>
              </a:spcBef>
            </a:pP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5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фф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15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ации</a:t>
            </a:r>
            <a:r>
              <a:rPr sz="15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" y="5790895"/>
            <a:ext cx="3265551" cy="199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6038596"/>
            <a:ext cx="3776979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indent="-8953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0287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ВНЫЙ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ТР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spc="-18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ЫЙ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ЛЛ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endParaRPr sz="140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0287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ОР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ИЗИ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УЮЩИЙ</a:t>
            </a:r>
            <a:r>
              <a:rPr sz="14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ОМ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364359"/>
            <a:ext cx="4191000" cy="312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indent="-69850">
              <a:lnSpc>
                <a:spcPct val="100000"/>
              </a:lnSpc>
              <a:buClr>
                <a:srgbClr val="476C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РЕВИ</a:t>
            </a:r>
            <a:r>
              <a:rPr sz="1800" spc="-8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АЛИЗАЦИЯ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650"/>
              </a:lnSpc>
              <a:spcBef>
                <a:spcPts val="29"/>
              </a:spcBef>
              <a:buClr>
                <a:srgbClr val="476C00"/>
              </a:buClr>
              <a:buFont typeface="Wingdings"/>
              <a:buChar char=""/>
            </a:pPr>
            <a:endParaRPr sz="1650"/>
          </a:p>
          <a:p>
            <a:pPr marL="153035" indent="-140335">
              <a:lnSpc>
                <a:spcPct val="100000"/>
              </a:lnSpc>
              <a:buClr>
                <a:srgbClr val="476C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spc="-16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ньша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признаки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ения</a:t>
            </a:r>
            <a:endParaRPr sz="1800">
              <a:latin typeface="Times New Roman"/>
              <a:cs typeface="Times New Roman"/>
            </a:endParaRPr>
          </a:p>
          <a:p>
            <a:pPr marL="82550" marR="86868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СС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АНА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spc="5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рс м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650"/>
              </a:lnSpc>
              <a:spcBef>
                <a:spcPts val="30"/>
              </a:spcBef>
            </a:pPr>
            <a:endParaRPr sz="1650"/>
          </a:p>
          <a:p>
            <a:pPr marL="82550" marR="393065" indent="-69850">
              <a:lnSpc>
                <a:spcPct val="100000"/>
              </a:lnSpc>
              <a:buClr>
                <a:srgbClr val="476C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АК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ИВИЗИ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изненно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ные о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нные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проц</a:t>
            </a:r>
            <a:r>
              <a:rPr sz="1800" spc="5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650"/>
              </a:lnSpc>
              <a:spcBef>
                <a:spcPts val="33"/>
              </a:spcBef>
              <a:buClr>
                <a:srgbClr val="476C00"/>
              </a:buClr>
              <a:buFont typeface="Wingdings"/>
              <a:buChar char=""/>
            </a:pPr>
            <a:endParaRPr sz="1650"/>
          </a:p>
          <a:p>
            <a:pPr marL="82550" marR="6350" indent="-69850">
              <a:lnSpc>
                <a:spcPct val="100000"/>
              </a:lnSpc>
              <a:buClr>
                <a:srgbClr val="476C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ор</a:t>
            </a:r>
            <a:r>
              <a:rPr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ины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онкие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линии </a:t>
            </a:r>
            <a:r>
              <a:rPr sz="1800" spc="-23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800" spc="-13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ЛАЖИ</a:t>
            </a:r>
            <a:r>
              <a:rPr sz="1800" spc="-114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1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УМЕНЬША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СЯ и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ЗАП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ЛНЯ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49403"/>
            <a:ext cx="644461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ЛИН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24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Sakkal Majalla"/>
                <a:cs typeface="Sakkal Majalla"/>
              </a:rPr>
              <a:t>BI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OREVITAL</a:t>
            </a:r>
            <a:r>
              <a:rPr sz="2400" spc="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spc="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-1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2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spc="-15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АЮЩИМ </a:t>
            </a:r>
            <a:r>
              <a:rPr sz="2400" spc="-6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ОМ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ЛЕ</a:t>
            </a:r>
            <a:r>
              <a:rPr sz="2400" spc="-6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58126" y="4627714"/>
            <a:ext cx="1517015" cy="2015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2302" y="4725368"/>
            <a:ext cx="1512824" cy="2015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161" y="2785998"/>
            <a:ext cx="1622552" cy="2015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86500" y="4714880"/>
            <a:ext cx="1071575" cy="2042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739" y="1340738"/>
            <a:ext cx="5771260" cy="51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0148" y="1322196"/>
            <a:ext cx="3750310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373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С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у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ществует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на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российском рынке проф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е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ссиона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ьной</a:t>
            </a:r>
            <a:r>
              <a:rPr sz="1800" spc="-3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косме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т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ики с 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1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9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9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8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год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, применяет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иннова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ц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о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нн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ы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й</a:t>
            </a:r>
            <a:r>
              <a:rPr sz="1800" spc="-2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2000" b="1" spc="15" dirty="0">
                <a:solidFill>
                  <a:srgbClr val="252525"/>
                </a:solidFill>
                <a:latin typeface="Gabriola"/>
                <a:cs typeface="Gabriola"/>
              </a:rPr>
              <a:t>на</a:t>
            </a:r>
            <a:r>
              <a:rPr sz="2000" b="1" spc="-5" dirty="0">
                <a:solidFill>
                  <a:srgbClr val="252525"/>
                </a:solidFill>
                <a:latin typeface="Gabriola"/>
                <a:cs typeface="Gabriola"/>
              </a:rPr>
              <a:t>ти</a:t>
            </a:r>
            <a:r>
              <a:rPr sz="2000" b="1" spc="-15" dirty="0">
                <a:solidFill>
                  <a:srgbClr val="252525"/>
                </a:solidFill>
                <a:latin typeface="Gabriola"/>
                <a:cs typeface="Gabriola"/>
              </a:rPr>
              <a:t>в</a:t>
            </a:r>
            <a:r>
              <a:rPr sz="2000" b="1" dirty="0">
                <a:solidFill>
                  <a:srgbClr val="252525"/>
                </a:solidFill>
                <a:latin typeface="Gabriola"/>
                <a:cs typeface="Gabriola"/>
              </a:rPr>
              <a:t>н</a:t>
            </a:r>
            <a:r>
              <a:rPr sz="2000" b="1" spc="-15" dirty="0">
                <a:solidFill>
                  <a:srgbClr val="252525"/>
                </a:solidFill>
                <a:latin typeface="Gabriola"/>
                <a:cs typeface="Gabriola"/>
              </a:rPr>
              <a:t>ы</a:t>
            </a:r>
            <a:r>
              <a:rPr sz="2000" b="1" spc="15" dirty="0">
                <a:solidFill>
                  <a:srgbClr val="252525"/>
                </a:solidFill>
                <a:latin typeface="Gabriola"/>
                <a:cs typeface="Gabriola"/>
              </a:rPr>
              <a:t>й</a:t>
            </a:r>
            <a:r>
              <a:rPr sz="2000" b="1" spc="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Gabriola"/>
                <a:cs typeface="Gabriola"/>
              </a:rPr>
              <a:t>т</a:t>
            </a:r>
            <a:r>
              <a:rPr sz="2000" b="1" spc="-10" dirty="0">
                <a:solidFill>
                  <a:srgbClr val="252525"/>
                </a:solidFill>
                <a:latin typeface="Gabriola"/>
                <a:cs typeface="Gabriola"/>
              </a:rPr>
              <a:t>р</a:t>
            </a:r>
            <a:r>
              <a:rPr sz="2000" b="1" spc="10" dirty="0">
                <a:solidFill>
                  <a:srgbClr val="252525"/>
                </a:solidFill>
                <a:latin typeface="Gabriola"/>
                <a:cs typeface="Gabriola"/>
              </a:rPr>
              <a:t>е</a:t>
            </a:r>
            <a:r>
              <a:rPr sz="2000" b="1" spc="5" dirty="0">
                <a:solidFill>
                  <a:srgbClr val="252525"/>
                </a:solidFill>
                <a:latin typeface="Gabriola"/>
                <a:cs typeface="Gabriola"/>
              </a:rPr>
              <a:t>х</a:t>
            </a:r>
            <a:r>
              <a:rPr sz="2000" b="1" spc="-5" dirty="0">
                <a:solidFill>
                  <a:srgbClr val="252525"/>
                </a:solidFill>
                <a:latin typeface="Gabriola"/>
                <a:cs typeface="Gabriola"/>
              </a:rPr>
              <a:t>с</a:t>
            </a:r>
            <a:r>
              <a:rPr sz="2000" b="1" spc="-10" dirty="0">
                <a:solidFill>
                  <a:srgbClr val="252525"/>
                </a:solidFill>
                <a:latin typeface="Gabriola"/>
                <a:cs typeface="Gabriola"/>
              </a:rPr>
              <a:t>п</a:t>
            </a:r>
            <a:r>
              <a:rPr sz="2000" b="1" spc="-5" dirty="0">
                <a:solidFill>
                  <a:srgbClr val="252525"/>
                </a:solidFill>
                <a:latin typeface="Gabriola"/>
                <a:cs typeface="Gabriola"/>
              </a:rPr>
              <a:t>и</a:t>
            </a:r>
            <a:r>
              <a:rPr sz="2000" b="1" spc="-10" dirty="0">
                <a:solidFill>
                  <a:srgbClr val="252525"/>
                </a:solidFill>
                <a:latin typeface="Gabriola"/>
                <a:cs typeface="Gabriola"/>
              </a:rPr>
              <a:t>р</a:t>
            </a:r>
            <a:r>
              <a:rPr sz="2000" b="1" spc="-15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2000" b="1" spc="-10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2000" b="1" dirty="0">
                <a:solidFill>
                  <a:srgbClr val="252525"/>
                </a:solidFill>
                <a:latin typeface="Gabriola"/>
                <a:cs typeface="Gabriola"/>
              </a:rPr>
              <a:t>ьн</a:t>
            </a:r>
            <a:r>
              <a:rPr sz="2000" b="1" spc="-15" dirty="0">
                <a:solidFill>
                  <a:srgbClr val="252525"/>
                </a:solidFill>
                <a:latin typeface="Gabriola"/>
                <a:cs typeface="Gabriola"/>
              </a:rPr>
              <a:t>ы</a:t>
            </a:r>
            <a:r>
              <a:rPr sz="2000" b="1" spc="15" dirty="0">
                <a:solidFill>
                  <a:srgbClr val="252525"/>
                </a:solidFill>
                <a:latin typeface="Gabriola"/>
                <a:cs typeface="Gabriola"/>
              </a:rPr>
              <a:t>й</a:t>
            </a:r>
            <a:r>
              <a:rPr sz="2000" b="1" spc="-5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Gabriola"/>
                <a:cs typeface="Gabriola"/>
              </a:rPr>
              <a:t>ко</a:t>
            </a:r>
            <a:r>
              <a:rPr sz="2000" b="1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2000" b="1" spc="-10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2000" b="1" spc="-15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2000" b="1" spc="-5" dirty="0">
                <a:solidFill>
                  <a:srgbClr val="252525"/>
                </a:solidFill>
                <a:latin typeface="Gabriola"/>
                <a:cs typeface="Gabriola"/>
              </a:rPr>
              <a:t>г</a:t>
            </a:r>
            <a:r>
              <a:rPr sz="2000" b="1" spc="-10" dirty="0">
                <a:solidFill>
                  <a:srgbClr val="252525"/>
                </a:solidFill>
                <a:latin typeface="Gabriola"/>
                <a:cs typeface="Gabriola"/>
              </a:rPr>
              <a:t>е</a:t>
            </a:r>
            <a:r>
              <a:rPr sz="2000" b="1" dirty="0">
                <a:solidFill>
                  <a:srgbClr val="252525"/>
                </a:solidFill>
                <a:latin typeface="Gabriola"/>
                <a:cs typeface="Gabriola"/>
              </a:rPr>
              <a:t>н</a:t>
            </a:r>
            <a:r>
              <a:rPr sz="2000" b="1" spc="5" dirty="0">
                <a:solidFill>
                  <a:srgbClr val="252525"/>
                </a:solidFill>
                <a:latin typeface="Gabriola"/>
                <a:cs typeface="Gabriola"/>
              </a:rPr>
              <a:t>.</a:t>
            </a:r>
            <a:endParaRPr sz="2000">
              <a:latin typeface="Gabriola"/>
              <a:cs typeface="Gabriola"/>
            </a:endParaRPr>
          </a:p>
          <a:p>
            <a:pPr>
              <a:lnSpc>
                <a:spcPts val="2100"/>
              </a:lnSpc>
              <a:spcBef>
                <a:spcPts val="67"/>
              </a:spcBef>
            </a:pPr>
            <a:endParaRPr sz="21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Вк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ючает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кол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г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еновые</a:t>
            </a:r>
            <a:r>
              <a:rPr sz="1800" spc="-2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кремы,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ге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ль</a:t>
            </a:r>
            <a:r>
              <a:rPr sz="1800" spc="-5" dirty="0">
                <a:solidFill>
                  <a:srgbClr val="252525"/>
                </a:solidFill>
                <a:latin typeface="Gabriola"/>
                <a:cs typeface="Gabriola"/>
              </a:rPr>
              <a:t>-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мас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к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и,</a:t>
            </a:r>
            <a:endParaRPr sz="1800">
              <a:latin typeface="Gabriola"/>
              <a:cs typeface="Gabriol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б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о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плас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т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ины,</a:t>
            </a:r>
            <a:endParaRPr sz="1800">
              <a:latin typeface="Gabriola"/>
              <a:cs typeface="Gabriol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а также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препараты</a:t>
            </a:r>
            <a:r>
              <a:rPr sz="1800" spc="3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д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я</a:t>
            </a:r>
            <a:endParaRPr sz="1800">
              <a:latin typeface="Gabriola"/>
              <a:cs typeface="Gabriola"/>
            </a:endParaRPr>
          </a:p>
          <a:p>
            <a:pPr marL="12700" marR="635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о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ч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ищения</a:t>
            </a:r>
            <a:r>
              <a:rPr sz="1800" spc="-1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кожи,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пилинг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и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,</a:t>
            </a:r>
            <a:r>
              <a:rPr sz="1800" spc="-2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ьгинатные</a:t>
            </a:r>
            <a:r>
              <a:rPr sz="1800" spc="-2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мас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к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 и у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н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иверса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ьное</a:t>
            </a:r>
            <a:r>
              <a:rPr sz="1800" spc="-3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средство,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применяе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м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ое</a:t>
            </a:r>
            <a:r>
              <a:rPr sz="1800" spc="-1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в</a:t>
            </a:r>
            <a:r>
              <a:rPr sz="1800" spc="1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хирургии и</a:t>
            </a:r>
            <a:r>
              <a:rPr sz="1800" spc="-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дерматолги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и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,</a:t>
            </a:r>
            <a:r>
              <a:rPr sz="1800" spc="-1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-</a:t>
            </a:r>
            <a:endParaRPr sz="1800">
              <a:latin typeface="Gabriola"/>
              <a:cs typeface="Gabriola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колл</a:t>
            </a:r>
            <a:r>
              <a:rPr sz="1800" spc="5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геновый</a:t>
            </a:r>
            <a:r>
              <a:rPr sz="1800" spc="-25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гидрогель</a:t>
            </a:r>
            <a:endParaRPr sz="1800">
              <a:latin typeface="Gabriola"/>
              <a:cs typeface="Gabriola"/>
            </a:endParaRPr>
          </a:p>
          <a:p>
            <a:pPr marL="12700">
              <a:lnSpc>
                <a:spcPts val="2395"/>
              </a:lnSpc>
            </a:pPr>
            <a:r>
              <a:rPr sz="2000" b="1" spc="5" dirty="0">
                <a:solidFill>
                  <a:srgbClr val="252525"/>
                </a:solidFill>
                <a:latin typeface="Gabriola"/>
                <a:cs typeface="Gabriola"/>
              </a:rPr>
              <a:t>Эм</a:t>
            </a:r>
            <a:r>
              <a:rPr sz="2000" b="1" spc="10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2000" b="1" spc="-5" dirty="0">
                <a:solidFill>
                  <a:srgbClr val="252525"/>
                </a:solidFill>
                <a:latin typeface="Gabriola"/>
                <a:cs typeface="Gabriola"/>
              </a:rPr>
              <a:t>л</a:t>
            </a:r>
            <a:r>
              <a:rPr sz="2000" b="1" spc="-15" dirty="0">
                <a:solidFill>
                  <a:srgbClr val="252525"/>
                </a:solidFill>
                <a:latin typeface="Gabriola"/>
                <a:cs typeface="Gabriola"/>
              </a:rPr>
              <a:t>а</a:t>
            </a:r>
            <a:r>
              <a:rPr sz="2000" b="1" dirty="0">
                <a:solidFill>
                  <a:srgbClr val="252525"/>
                </a:solidFill>
                <a:latin typeface="Gabriola"/>
                <a:cs typeface="Gabriola"/>
              </a:rPr>
              <a:t>н</a:t>
            </a:r>
            <a:r>
              <a:rPr sz="1800" dirty="0">
                <a:solidFill>
                  <a:srgbClr val="252525"/>
                </a:solidFill>
                <a:latin typeface="Gabriola"/>
                <a:cs typeface="Gabriola"/>
              </a:rPr>
              <a:t>.</a:t>
            </a:r>
            <a:endParaRPr sz="1800">
              <a:latin typeface="Gabriola"/>
              <a:cs typeface="Gabrio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431419"/>
            <a:ext cx="3348354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252525"/>
                </a:solidFill>
                <a:latin typeface="Gabriola"/>
                <a:cs typeface="Gabriola"/>
              </a:rPr>
              <a:t>M</a:t>
            </a:r>
            <a:r>
              <a:rPr sz="4000" b="1" spc="5" dirty="0">
                <a:solidFill>
                  <a:srgbClr val="252525"/>
                </a:solidFill>
                <a:latin typeface="Gabriola"/>
                <a:cs typeface="Gabriola"/>
              </a:rPr>
              <a:t>e</a:t>
            </a:r>
            <a:r>
              <a:rPr sz="4000" b="1" spc="-30" dirty="0">
                <a:solidFill>
                  <a:srgbClr val="252525"/>
                </a:solidFill>
                <a:latin typeface="Gabriola"/>
                <a:cs typeface="Gabriola"/>
              </a:rPr>
              <a:t>d</a:t>
            </a:r>
            <a:r>
              <a:rPr sz="4000" b="1" dirty="0">
                <a:solidFill>
                  <a:srgbClr val="252525"/>
                </a:solidFill>
                <a:latin typeface="Gabriola"/>
                <a:cs typeface="Gabriola"/>
              </a:rPr>
              <a:t>i</a:t>
            </a:r>
            <a:r>
              <a:rPr sz="4000" b="1" spc="-25" dirty="0">
                <a:solidFill>
                  <a:srgbClr val="252525"/>
                </a:solidFill>
                <a:latin typeface="Gabriola"/>
                <a:cs typeface="Gabriola"/>
              </a:rPr>
              <a:t>c</a:t>
            </a:r>
            <a:r>
              <a:rPr sz="4000" b="1" spc="-20" dirty="0">
                <a:solidFill>
                  <a:srgbClr val="252525"/>
                </a:solidFill>
                <a:latin typeface="Gabriola"/>
                <a:cs typeface="Gabriola"/>
              </a:rPr>
              <a:t>a</a:t>
            </a:r>
            <a:r>
              <a:rPr sz="4000" b="1" spc="5" dirty="0">
                <a:solidFill>
                  <a:srgbClr val="252525"/>
                </a:solidFill>
                <a:latin typeface="Gabriola"/>
                <a:cs typeface="Gabriola"/>
              </a:rPr>
              <a:t>l</a:t>
            </a:r>
            <a:r>
              <a:rPr sz="4000" b="1" spc="-4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4000" b="1" spc="-15" dirty="0">
                <a:solidFill>
                  <a:srgbClr val="252525"/>
                </a:solidFill>
                <a:latin typeface="Gabriola"/>
                <a:cs typeface="Gabriola"/>
              </a:rPr>
              <a:t>C</a:t>
            </a:r>
            <a:r>
              <a:rPr sz="4000" b="1" spc="5" dirty="0">
                <a:solidFill>
                  <a:srgbClr val="252525"/>
                </a:solidFill>
                <a:latin typeface="Gabriola"/>
                <a:cs typeface="Gabriola"/>
              </a:rPr>
              <a:t>ol</a:t>
            </a:r>
            <a:r>
              <a:rPr sz="4000" b="1" spc="-10" dirty="0">
                <a:solidFill>
                  <a:srgbClr val="252525"/>
                </a:solidFill>
                <a:latin typeface="Gabriola"/>
                <a:cs typeface="Gabriola"/>
              </a:rPr>
              <a:t>l</a:t>
            </a:r>
            <a:r>
              <a:rPr sz="4000" b="1" spc="-20" dirty="0">
                <a:solidFill>
                  <a:srgbClr val="252525"/>
                </a:solidFill>
                <a:latin typeface="Gabriola"/>
                <a:cs typeface="Gabriola"/>
              </a:rPr>
              <a:t>ag</a:t>
            </a:r>
            <a:r>
              <a:rPr sz="4000" b="1" spc="-15" dirty="0">
                <a:solidFill>
                  <a:srgbClr val="252525"/>
                </a:solidFill>
                <a:latin typeface="Gabriola"/>
                <a:cs typeface="Gabriola"/>
              </a:rPr>
              <a:t>e</a:t>
            </a:r>
            <a:r>
              <a:rPr sz="4000" b="1" spc="-25" dirty="0">
                <a:solidFill>
                  <a:srgbClr val="252525"/>
                </a:solidFill>
                <a:latin typeface="Gabriola"/>
                <a:cs typeface="Gabriola"/>
              </a:rPr>
              <a:t>n</a:t>
            </a:r>
            <a:r>
              <a:rPr sz="4000" b="1" spc="10" dirty="0">
                <a:solidFill>
                  <a:srgbClr val="252525"/>
                </a:solidFill>
                <a:latin typeface="Gabriola"/>
                <a:cs typeface="Gabriola"/>
              </a:rPr>
              <a:t>e</a:t>
            </a:r>
            <a:r>
              <a:rPr sz="4000" b="1" spc="-40" dirty="0">
                <a:solidFill>
                  <a:srgbClr val="252525"/>
                </a:solidFill>
                <a:latin typeface="Gabriola"/>
                <a:cs typeface="Gabriola"/>
              </a:rPr>
              <a:t> </a:t>
            </a:r>
            <a:r>
              <a:rPr sz="4000" b="1" dirty="0">
                <a:solidFill>
                  <a:srgbClr val="252525"/>
                </a:solidFill>
                <a:latin typeface="Gabriola"/>
                <a:cs typeface="Gabriola"/>
              </a:rPr>
              <a:t>3D</a:t>
            </a:r>
            <a:endParaRPr sz="40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9715" y="1268811"/>
            <a:ext cx="5574283" cy="5566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99160"/>
            <a:ext cx="9144000" cy="92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0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7580" y="0"/>
            <a:ext cx="1836420" cy="1130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5560" y="1187450"/>
            <a:ext cx="4372101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3275" y="1826005"/>
            <a:ext cx="1979930" cy="540385"/>
          </a:xfrm>
          <a:custGeom>
            <a:avLst/>
            <a:gdLst/>
            <a:ahLst/>
            <a:cxnLst/>
            <a:rect l="l" t="t" r="r" b="b"/>
            <a:pathLst>
              <a:path w="1979929" h="540385">
                <a:moveTo>
                  <a:pt x="0" y="90043"/>
                </a:moveTo>
                <a:lnTo>
                  <a:pt x="9998" y="48768"/>
                </a:lnTo>
                <a:lnTo>
                  <a:pt x="36682" y="17490"/>
                </a:lnTo>
                <a:lnTo>
                  <a:pt x="75079" y="1222"/>
                </a:lnTo>
                <a:lnTo>
                  <a:pt x="1890014" y="0"/>
                </a:lnTo>
                <a:lnTo>
                  <a:pt x="1904570" y="1175"/>
                </a:lnTo>
                <a:lnTo>
                  <a:pt x="1943028" y="17329"/>
                </a:lnTo>
                <a:lnTo>
                  <a:pt x="1969804" y="48524"/>
                </a:lnTo>
                <a:lnTo>
                  <a:pt x="1979929" y="89750"/>
                </a:lnTo>
                <a:lnTo>
                  <a:pt x="1979929" y="450088"/>
                </a:lnTo>
                <a:lnTo>
                  <a:pt x="1978756" y="464654"/>
                </a:lnTo>
                <a:lnTo>
                  <a:pt x="1962622" y="503133"/>
                </a:lnTo>
                <a:lnTo>
                  <a:pt x="1931443" y="529910"/>
                </a:lnTo>
                <a:lnTo>
                  <a:pt x="1890201" y="540003"/>
                </a:lnTo>
                <a:lnTo>
                  <a:pt x="89916" y="540004"/>
                </a:lnTo>
                <a:lnTo>
                  <a:pt x="75349" y="538830"/>
                </a:lnTo>
                <a:lnTo>
                  <a:pt x="36870" y="522696"/>
                </a:lnTo>
                <a:lnTo>
                  <a:pt x="10093" y="491517"/>
                </a:lnTo>
                <a:lnTo>
                  <a:pt x="0" y="450275"/>
                </a:lnTo>
                <a:lnTo>
                  <a:pt x="0" y="90043"/>
                </a:lnTo>
                <a:close/>
              </a:path>
            </a:pathLst>
          </a:custGeom>
          <a:ln w="9524">
            <a:solidFill>
              <a:srgbClr val="476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7626" y="1794636"/>
            <a:ext cx="9499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200" b="1" spc="-1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ТИВНЫЙ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4350" y="1977516"/>
            <a:ext cx="155638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6350" indent="-328295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2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СПИ</a:t>
            </a:r>
            <a:r>
              <a:rPr sz="1200" b="1" spc="-17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АЛ</a:t>
            </a:r>
            <a:r>
              <a:rPr sz="12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НЫЙ 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spc="-6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ЛЛАГЕН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73067" y="1941576"/>
            <a:ext cx="431291" cy="5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5567" y="1809876"/>
            <a:ext cx="773239" cy="184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2891" y="1809876"/>
            <a:ext cx="887310" cy="184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2008073"/>
            <a:ext cx="2219579" cy="184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6373" y="2008073"/>
            <a:ext cx="1181684" cy="1847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4034" y="2008073"/>
            <a:ext cx="708875" cy="1847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90947" y="1792604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25567" y="2206498"/>
            <a:ext cx="2002409" cy="1844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44538" y="2206498"/>
            <a:ext cx="1368678" cy="184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555" y="1700034"/>
            <a:ext cx="978357" cy="7920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1883" y="5111750"/>
            <a:ext cx="1979930" cy="540385"/>
          </a:xfrm>
          <a:custGeom>
            <a:avLst/>
            <a:gdLst/>
            <a:ahLst/>
            <a:cxnLst/>
            <a:rect l="l" t="t" r="r" b="b"/>
            <a:pathLst>
              <a:path w="1979929" h="540385">
                <a:moveTo>
                  <a:pt x="0" y="90043"/>
                </a:moveTo>
                <a:lnTo>
                  <a:pt x="9988" y="48794"/>
                </a:lnTo>
                <a:lnTo>
                  <a:pt x="36662" y="17525"/>
                </a:lnTo>
                <a:lnTo>
                  <a:pt x="75081" y="1237"/>
                </a:lnTo>
                <a:lnTo>
                  <a:pt x="1890014" y="0"/>
                </a:lnTo>
                <a:lnTo>
                  <a:pt x="1904570" y="1175"/>
                </a:lnTo>
                <a:lnTo>
                  <a:pt x="1943028" y="17329"/>
                </a:lnTo>
                <a:lnTo>
                  <a:pt x="1969804" y="48524"/>
                </a:lnTo>
                <a:lnTo>
                  <a:pt x="1979929" y="89750"/>
                </a:lnTo>
                <a:lnTo>
                  <a:pt x="1979929" y="450088"/>
                </a:lnTo>
                <a:lnTo>
                  <a:pt x="1978756" y="464653"/>
                </a:lnTo>
                <a:lnTo>
                  <a:pt x="1962626" y="503136"/>
                </a:lnTo>
                <a:lnTo>
                  <a:pt x="1931456" y="529924"/>
                </a:lnTo>
                <a:lnTo>
                  <a:pt x="1890222" y="540029"/>
                </a:lnTo>
                <a:lnTo>
                  <a:pt x="90042" y="540029"/>
                </a:lnTo>
                <a:lnTo>
                  <a:pt x="75454" y="538856"/>
                </a:lnTo>
                <a:lnTo>
                  <a:pt x="36935" y="522740"/>
                </a:lnTo>
                <a:lnTo>
                  <a:pt x="10134" y="491596"/>
                </a:lnTo>
                <a:lnTo>
                  <a:pt x="0" y="450401"/>
                </a:lnTo>
                <a:lnTo>
                  <a:pt x="0" y="90043"/>
                </a:lnTo>
                <a:close/>
              </a:path>
            </a:pathLst>
          </a:custGeom>
          <a:ln w="9525">
            <a:solidFill>
              <a:srgbClr val="476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06904" y="5172709"/>
            <a:ext cx="139001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 marR="6350" indent="-329565">
              <a:lnSpc>
                <a:spcPct val="100000"/>
              </a:lnSpc>
            </a:pP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spc="-6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ЛА</a:t>
            </a:r>
            <a:r>
              <a:rPr sz="1200" b="1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ПЕРСИКА и</a:t>
            </a:r>
            <a:r>
              <a:rPr sz="1200" b="1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spc="-6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ЛИВЫ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11167" y="5227320"/>
            <a:ext cx="431291" cy="5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5361" y="5096509"/>
            <a:ext cx="1982342" cy="1844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55361" y="5294629"/>
            <a:ext cx="3468242" cy="1844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64353" y="5079238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55361" y="5492800"/>
            <a:ext cx="1671701" cy="1844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761" y="5090540"/>
            <a:ext cx="896848" cy="5824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235" y="5018544"/>
            <a:ext cx="732205" cy="6974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329" y="3888816"/>
            <a:ext cx="936104" cy="7229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4866" y="3980307"/>
            <a:ext cx="1980564" cy="540385"/>
          </a:xfrm>
          <a:custGeom>
            <a:avLst/>
            <a:gdLst/>
            <a:ahLst/>
            <a:cxnLst/>
            <a:rect l="l" t="t" r="r" b="b"/>
            <a:pathLst>
              <a:path w="1980564" h="540385">
                <a:moveTo>
                  <a:pt x="0" y="90043"/>
                </a:moveTo>
                <a:lnTo>
                  <a:pt x="10012" y="48738"/>
                </a:lnTo>
                <a:lnTo>
                  <a:pt x="36717" y="17488"/>
                </a:lnTo>
                <a:lnTo>
                  <a:pt x="75112" y="1233"/>
                </a:lnTo>
                <a:lnTo>
                  <a:pt x="1890014" y="0"/>
                </a:lnTo>
                <a:lnTo>
                  <a:pt x="1904563" y="1170"/>
                </a:lnTo>
                <a:lnTo>
                  <a:pt x="1943041" y="17269"/>
                </a:lnTo>
                <a:lnTo>
                  <a:pt x="1969872" y="48407"/>
                </a:lnTo>
                <a:lnTo>
                  <a:pt x="1980056" y="89644"/>
                </a:lnTo>
                <a:lnTo>
                  <a:pt x="1980057" y="449961"/>
                </a:lnTo>
                <a:lnTo>
                  <a:pt x="1978882" y="464541"/>
                </a:lnTo>
                <a:lnTo>
                  <a:pt x="1962750" y="503043"/>
                </a:lnTo>
                <a:lnTo>
                  <a:pt x="1931593" y="529843"/>
                </a:lnTo>
                <a:lnTo>
                  <a:pt x="1890411" y="540003"/>
                </a:lnTo>
                <a:lnTo>
                  <a:pt x="90042" y="540004"/>
                </a:lnTo>
                <a:lnTo>
                  <a:pt x="75493" y="538833"/>
                </a:lnTo>
                <a:lnTo>
                  <a:pt x="37015" y="522734"/>
                </a:lnTo>
                <a:lnTo>
                  <a:pt x="10184" y="491596"/>
                </a:lnTo>
                <a:lnTo>
                  <a:pt x="0" y="450359"/>
                </a:lnTo>
                <a:lnTo>
                  <a:pt x="0" y="90043"/>
                </a:lnTo>
                <a:close/>
              </a:path>
            </a:pathLst>
          </a:custGeom>
          <a:ln w="9524">
            <a:solidFill>
              <a:srgbClr val="476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11120" y="3949572"/>
            <a:ext cx="9493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ОМПЛЕ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44064" y="4132453"/>
            <a:ext cx="108267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6350" indent="-201295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2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ИНО</a:t>
            </a:r>
            <a:r>
              <a:rPr sz="12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: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b="1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b="1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b="1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РР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94403" y="4094988"/>
            <a:ext cx="431291" cy="5928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12182" y="3766692"/>
            <a:ext cx="1356106" cy="1844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83197" y="3766692"/>
            <a:ext cx="2157095" cy="1844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2182" y="3964813"/>
            <a:ext cx="2846450" cy="1844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17745" y="3749420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12182" y="4162933"/>
            <a:ext cx="3088132" cy="1844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12182" y="4361053"/>
            <a:ext cx="1662430" cy="1844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17745" y="4541901"/>
            <a:ext cx="10096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09134" y="4559172"/>
            <a:ext cx="3822319" cy="1844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4005" y="2836672"/>
            <a:ext cx="1980564" cy="540385"/>
          </a:xfrm>
          <a:custGeom>
            <a:avLst/>
            <a:gdLst/>
            <a:ahLst/>
            <a:cxnLst/>
            <a:rect l="l" t="t" r="r" b="b"/>
            <a:pathLst>
              <a:path w="1980564" h="540385">
                <a:moveTo>
                  <a:pt x="0" y="90042"/>
                </a:moveTo>
                <a:lnTo>
                  <a:pt x="10012" y="48738"/>
                </a:lnTo>
                <a:lnTo>
                  <a:pt x="36717" y="17488"/>
                </a:lnTo>
                <a:lnTo>
                  <a:pt x="75112" y="1233"/>
                </a:lnTo>
                <a:lnTo>
                  <a:pt x="1890014" y="0"/>
                </a:lnTo>
                <a:lnTo>
                  <a:pt x="1904594" y="1170"/>
                </a:lnTo>
                <a:lnTo>
                  <a:pt x="1943096" y="17269"/>
                </a:lnTo>
                <a:lnTo>
                  <a:pt x="1969896" y="48407"/>
                </a:lnTo>
                <a:lnTo>
                  <a:pt x="1980056" y="89644"/>
                </a:lnTo>
                <a:lnTo>
                  <a:pt x="1980057" y="449961"/>
                </a:lnTo>
                <a:lnTo>
                  <a:pt x="1978886" y="464541"/>
                </a:lnTo>
                <a:lnTo>
                  <a:pt x="1962787" y="503043"/>
                </a:lnTo>
                <a:lnTo>
                  <a:pt x="1931649" y="529843"/>
                </a:lnTo>
                <a:lnTo>
                  <a:pt x="1890412" y="540003"/>
                </a:lnTo>
                <a:lnTo>
                  <a:pt x="90043" y="540003"/>
                </a:lnTo>
                <a:lnTo>
                  <a:pt x="75493" y="538833"/>
                </a:lnTo>
                <a:lnTo>
                  <a:pt x="37015" y="522734"/>
                </a:lnTo>
                <a:lnTo>
                  <a:pt x="10184" y="491596"/>
                </a:lnTo>
                <a:lnTo>
                  <a:pt x="0" y="450359"/>
                </a:lnTo>
                <a:lnTo>
                  <a:pt x="0" y="90042"/>
                </a:lnTo>
                <a:close/>
              </a:path>
            </a:pathLst>
          </a:custGeom>
          <a:ln w="9525">
            <a:solidFill>
              <a:srgbClr val="476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017522" y="2897123"/>
            <a:ext cx="107188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2230">
              <a:lnSpc>
                <a:spcPct val="100000"/>
              </a:lnSpc>
            </a:pP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ОМПЛЕ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С АНА</a:t>
            </a:r>
            <a:r>
              <a:rPr sz="1200" b="1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КИ</a:t>
            </a:r>
            <a:r>
              <a:rPr sz="12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ЛОТ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63923" y="2951988"/>
            <a:ext cx="431291" cy="5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5605" y="2919983"/>
            <a:ext cx="2890901" cy="1844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784597" y="2902711"/>
            <a:ext cx="10096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75605" y="3118104"/>
            <a:ext cx="2410841" cy="1844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0527" y="2681617"/>
            <a:ext cx="899998" cy="8501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86334" y="49403"/>
            <a:ext cx="644461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ЛИН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24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Sakkal Majalla"/>
                <a:cs typeface="Sakkal Majalla"/>
              </a:rPr>
              <a:t>BI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OREVITAL</a:t>
            </a:r>
            <a:r>
              <a:rPr sz="2400" spc="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spc="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-1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2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spc="-15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АЮЩИМ </a:t>
            </a:r>
            <a:r>
              <a:rPr sz="2400" spc="-6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ОМ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ЛЕ</a:t>
            </a:r>
            <a:r>
              <a:rPr sz="2400" spc="-6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41729" y="5950839"/>
            <a:ext cx="1952625" cy="720090"/>
          </a:xfrm>
          <a:custGeom>
            <a:avLst/>
            <a:gdLst/>
            <a:ahLst/>
            <a:cxnLst/>
            <a:rect l="l" t="t" r="r" b="b"/>
            <a:pathLst>
              <a:path w="1952625" h="720090">
                <a:moveTo>
                  <a:pt x="0" y="120015"/>
                </a:moveTo>
                <a:lnTo>
                  <a:pt x="7655" y="77741"/>
                </a:lnTo>
                <a:lnTo>
                  <a:pt x="28760" y="42057"/>
                </a:lnTo>
                <a:lnTo>
                  <a:pt x="60522" y="15756"/>
                </a:lnTo>
                <a:lnTo>
                  <a:pt x="100148" y="1636"/>
                </a:lnTo>
                <a:lnTo>
                  <a:pt x="1832609" y="0"/>
                </a:lnTo>
                <a:lnTo>
                  <a:pt x="1847263" y="885"/>
                </a:lnTo>
                <a:lnTo>
                  <a:pt x="1887653" y="13336"/>
                </a:lnTo>
                <a:lnTo>
                  <a:pt x="1920519" y="38306"/>
                </a:lnTo>
                <a:lnTo>
                  <a:pt x="1943068" y="73000"/>
                </a:lnTo>
                <a:lnTo>
                  <a:pt x="1952506" y="114623"/>
                </a:lnTo>
                <a:lnTo>
                  <a:pt x="1952624" y="600062"/>
                </a:lnTo>
                <a:lnTo>
                  <a:pt x="1951739" y="614713"/>
                </a:lnTo>
                <a:lnTo>
                  <a:pt x="1939290" y="655100"/>
                </a:lnTo>
                <a:lnTo>
                  <a:pt x="1914323" y="687967"/>
                </a:lnTo>
                <a:lnTo>
                  <a:pt x="1879629" y="710518"/>
                </a:lnTo>
                <a:lnTo>
                  <a:pt x="1838002" y="719958"/>
                </a:lnTo>
                <a:lnTo>
                  <a:pt x="120014" y="720077"/>
                </a:lnTo>
                <a:lnTo>
                  <a:pt x="105361" y="719191"/>
                </a:lnTo>
                <a:lnTo>
                  <a:pt x="64971" y="706740"/>
                </a:lnTo>
                <a:lnTo>
                  <a:pt x="32105" y="681770"/>
                </a:lnTo>
                <a:lnTo>
                  <a:pt x="9556" y="647076"/>
                </a:lnTo>
                <a:lnTo>
                  <a:pt x="118" y="605454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476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911857" y="6102096"/>
            <a:ext cx="141414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6350" indent="-158750">
              <a:lnSpc>
                <a:spcPct val="100000"/>
              </a:lnSpc>
            </a:pP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spc="-6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ЛО</a:t>
            </a:r>
            <a:r>
              <a:rPr sz="1200" b="1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КА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ИТЕ</a:t>
            </a:r>
            <a:r>
              <a:rPr sz="1200" b="1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АКАДА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974591" y="6135623"/>
            <a:ext cx="431291" cy="5913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99609" y="6005474"/>
            <a:ext cx="865632" cy="1844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8753" y="6005474"/>
            <a:ext cx="1203350" cy="1844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99609" y="6203594"/>
            <a:ext cx="3468242" cy="1844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808601" y="5988202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476C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999609" y="6401714"/>
            <a:ext cx="1134567" cy="1844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46978" y="6401714"/>
            <a:ext cx="1557527" cy="1844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090" y="5950839"/>
            <a:ext cx="1240345" cy="6753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99160"/>
            <a:ext cx="9144000" cy="92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08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2390"/>
              </a:lnSpc>
            </a:pPr>
            <a:r>
              <a:rPr dirty="0"/>
              <a:t>ЛИ</a:t>
            </a:r>
            <a:r>
              <a:rPr spc="5" dirty="0"/>
              <a:t>Н</a:t>
            </a:r>
            <a:r>
              <a:rPr dirty="0"/>
              <a:t>ИЯ</a:t>
            </a:r>
            <a:r>
              <a:rPr spc="-200" dirty="0"/>
              <a:t> </a:t>
            </a:r>
            <a:r>
              <a:rPr dirty="0"/>
              <a:t>С</a:t>
            </a:r>
            <a:r>
              <a:rPr spc="105" dirty="0"/>
              <a:t> </a:t>
            </a:r>
            <a:r>
              <a:rPr dirty="0"/>
              <a:t>В</a:t>
            </a:r>
            <a:r>
              <a:rPr spc="20" dirty="0"/>
              <a:t>О</a:t>
            </a:r>
            <a:r>
              <a:rPr dirty="0"/>
              <a:t>С</a:t>
            </a:r>
            <a:r>
              <a:rPr spc="-10" dirty="0"/>
              <a:t>С</a:t>
            </a:r>
            <a:r>
              <a:rPr spc="-100" dirty="0"/>
              <a:t>Т</a:t>
            </a:r>
            <a:r>
              <a:rPr dirty="0"/>
              <a:t>А</a:t>
            </a:r>
            <a:r>
              <a:rPr spc="5" dirty="0"/>
              <a:t>Н</a:t>
            </a:r>
            <a:r>
              <a:rPr dirty="0"/>
              <a:t>А</a:t>
            </a:r>
            <a:r>
              <a:rPr spc="-75" dirty="0"/>
              <a:t>В</a:t>
            </a:r>
            <a:r>
              <a:rPr dirty="0"/>
              <a:t>ЛИ</a:t>
            </a:r>
            <a:r>
              <a:rPr spc="-125" dirty="0"/>
              <a:t>В</a:t>
            </a:r>
            <a:r>
              <a:rPr dirty="0"/>
              <a:t>А</a:t>
            </a:r>
            <a:r>
              <a:rPr spc="5" dirty="0"/>
              <a:t>Ю</a:t>
            </a:r>
            <a:r>
              <a:rPr spc="-10" dirty="0"/>
              <a:t>Щ</a:t>
            </a:r>
            <a:r>
              <a:rPr dirty="0"/>
              <a:t>ИМ</a:t>
            </a:r>
          </a:p>
        </p:txBody>
      </p:sp>
      <p:sp>
        <p:nvSpPr>
          <p:cNvPr id="6" name="object 6"/>
          <p:cNvSpPr/>
          <p:nvPr/>
        </p:nvSpPr>
        <p:spPr>
          <a:xfrm>
            <a:off x="3166872" y="2551176"/>
            <a:ext cx="5977128" cy="949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6397" y="1628787"/>
            <a:ext cx="5967603" cy="931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342" y="422021"/>
            <a:ext cx="475424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2000" spc="-5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ОМПЛЕ</a:t>
            </a:r>
            <a:r>
              <a:rPr sz="2000" spc="-5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СОМ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spc="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ОТ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spc="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400" spc="-2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24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BIO</a:t>
            </a:r>
            <a:r>
              <a:rPr sz="2400" spc="-25" dirty="0">
                <a:solidFill>
                  <a:srgbClr val="585858"/>
                </a:solidFill>
                <a:latin typeface="Sakkal Majalla"/>
                <a:cs typeface="Sakkal Majalla"/>
              </a:rPr>
              <a:t>R</a:t>
            </a:r>
            <a:r>
              <a:rPr sz="2400" dirty="0">
                <a:solidFill>
                  <a:srgbClr val="585858"/>
                </a:solidFill>
                <a:latin typeface="Sakkal Majalla"/>
                <a:cs typeface="Sakkal Majalla"/>
              </a:rPr>
              <a:t>E</a:t>
            </a:r>
            <a:r>
              <a:rPr sz="2400" spc="5" dirty="0">
                <a:solidFill>
                  <a:srgbClr val="585858"/>
                </a:solidFill>
                <a:latin typeface="Sakkal Majalla"/>
                <a:cs typeface="Sakkal Majalla"/>
              </a:rPr>
              <a:t>V</a:t>
            </a:r>
            <a:r>
              <a:rPr sz="2400" dirty="0">
                <a:solidFill>
                  <a:srgbClr val="585858"/>
                </a:solidFill>
                <a:latin typeface="Sakkal Majalla"/>
                <a:cs typeface="Sakkal Majalla"/>
              </a:rPr>
              <a:t>IT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AL</a:t>
            </a:r>
            <a:endParaRPr sz="2400">
              <a:latin typeface="Sakkal Majalla"/>
              <a:cs typeface="Sakkal Majalla"/>
            </a:endParaRPr>
          </a:p>
          <a:p>
            <a:pPr marL="12700">
              <a:lnSpc>
                <a:spcPts val="1910"/>
              </a:lnSpc>
              <a:spcBef>
                <a:spcPts val="140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2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ЬНЫМ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8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ЯЮЩИМ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АК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ОМ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95295" y="2978530"/>
            <a:ext cx="3419855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0172" y="5058155"/>
            <a:ext cx="2591816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9778" y="5490870"/>
            <a:ext cx="7366634" cy="1148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6185" marR="635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2783840" algn="l"/>
                <a:tab pos="5104765" algn="l"/>
              </a:tabLst>
            </a:pP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мпле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Sakkal Majalla"/>
                <a:cs typeface="Sakkal Majalla"/>
              </a:rPr>
              <a:t>N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1400" spc="5" dirty="0">
                <a:solidFill>
                  <a:srgbClr val="585858"/>
                </a:solidFill>
                <a:latin typeface="Sakkal Majalla"/>
                <a:cs typeface="Sakkal Majalla"/>
              </a:rPr>
              <a:t>t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ura-Tec</a:t>
            </a:r>
            <a:r>
              <a:rPr sz="1400" spc="-3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V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ege</a:t>
            </a:r>
            <a:r>
              <a:rPr sz="1400" spc="5" dirty="0">
                <a:solidFill>
                  <a:srgbClr val="585858"/>
                </a:solidFill>
                <a:latin typeface="Sakkal Majalla"/>
                <a:cs typeface="Sakkal Majalla"/>
              </a:rPr>
              <a:t>t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ab</a:t>
            </a:r>
            <a:r>
              <a:rPr sz="1400" spc="5" dirty="0">
                <a:solidFill>
                  <a:srgbClr val="585858"/>
                </a:solidFill>
                <a:latin typeface="Sakkal Majalla"/>
                <a:cs typeface="Sakkal Majalla"/>
              </a:rPr>
              <a:t>l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e	</a:t>
            </a:r>
            <a:r>
              <a:rPr sz="1400" spc="5" dirty="0">
                <a:solidFill>
                  <a:srgbClr val="585858"/>
                </a:solidFill>
                <a:latin typeface="Sakkal Majalla"/>
                <a:cs typeface="Sakkal Majalla"/>
              </a:rPr>
              <a:t>N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MF 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sz="1400" spc="-105" dirty="0">
                <a:solidFill>
                  <a:srgbClr val="585858"/>
                </a:solidFill>
                <a:latin typeface="Sakkal Majalla"/>
                <a:cs typeface="Sakkal Majalla"/>
              </a:rPr>
              <a:t>N</a:t>
            </a:r>
            <a:r>
              <a:rPr sz="1400" spc="-385" dirty="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1400" spc="5" dirty="0">
                <a:solidFill>
                  <a:srgbClr val="585858"/>
                </a:solidFill>
                <a:latin typeface="Sakkal Majalla"/>
                <a:cs typeface="Sakkal Majalla"/>
              </a:rPr>
              <a:t>t</a:t>
            </a:r>
            <a:r>
              <a:rPr sz="1400" spc="-85" dirty="0">
                <a:solidFill>
                  <a:srgbClr val="585858"/>
                </a:solidFill>
                <a:latin typeface="Sakkal Majalla"/>
                <a:cs typeface="Sakkal Majalla"/>
              </a:rPr>
              <a:t>u</a:t>
            </a:r>
            <a:r>
              <a:rPr sz="1400" spc="-844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r</a:t>
            </a:r>
            <a:r>
              <a:rPr sz="1400" spc="-20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1400" spc="-67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l </a:t>
            </a:r>
            <a:r>
              <a:rPr sz="1400" spc="-5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ашки 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Moisturizi</a:t>
            </a:r>
            <a:r>
              <a:rPr sz="1400" spc="-15" dirty="0">
                <a:solidFill>
                  <a:srgbClr val="585858"/>
                </a:solidFill>
                <a:latin typeface="Sakkal Majalla"/>
                <a:cs typeface="Sakkal Majalla"/>
              </a:rPr>
              <a:t>n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g</a:t>
            </a:r>
            <a:r>
              <a:rPr sz="1400" spc="-3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F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acto</a:t>
            </a:r>
            <a:r>
              <a:rPr sz="1400" spc="10" dirty="0">
                <a:solidFill>
                  <a:srgbClr val="585858"/>
                </a:solidFill>
                <a:latin typeface="Sakkal Majalla"/>
                <a:cs typeface="Sakkal Majalla"/>
              </a:rPr>
              <a:t>r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)</a:t>
            </a:r>
            <a:r>
              <a:rPr sz="14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4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Растител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ный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ны</a:t>
            </a:r>
            <a:r>
              <a:rPr sz="1400" spc="-64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2100" spc="-7" baseline="3968" dirty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sz="2100" baseline="3968" dirty="0">
                <a:solidFill>
                  <a:srgbClr val="585858"/>
                </a:solidFill>
                <a:latin typeface="Sakkal Majalla"/>
                <a:cs typeface="Sakkal Majalla"/>
              </a:rPr>
              <a:t>Chamo</a:t>
            </a:r>
            <a:r>
              <a:rPr sz="2100" spc="-15" baseline="3968" dirty="0">
                <a:solidFill>
                  <a:srgbClr val="585858"/>
                </a:solidFill>
                <a:latin typeface="Sakkal Majalla"/>
                <a:cs typeface="Sakkal Majalla"/>
              </a:rPr>
              <a:t>m</a:t>
            </a:r>
            <a:r>
              <a:rPr sz="2100" baseline="3968" dirty="0">
                <a:solidFill>
                  <a:srgbClr val="585858"/>
                </a:solidFill>
                <a:latin typeface="Sakkal Majalla"/>
                <a:cs typeface="Sakkal Majalla"/>
              </a:rPr>
              <a:t>illa</a:t>
            </a:r>
            <a:r>
              <a:rPr sz="2100" spc="-37" baseline="3968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100" baseline="3968" dirty="0">
                <a:solidFill>
                  <a:srgbClr val="585858"/>
                </a:solidFill>
                <a:latin typeface="Sakkal Majalla"/>
                <a:cs typeface="Sakkal Majalla"/>
              </a:rPr>
              <a:t>Rec</a:t>
            </a:r>
            <a:r>
              <a:rPr sz="2100" spc="-7" baseline="3968" dirty="0">
                <a:solidFill>
                  <a:srgbClr val="585858"/>
                </a:solidFill>
                <a:latin typeface="Sakkal Majalla"/>
                <a:cs typeface="Sakkal Majalla"/>
              </a:rPr>
              <a:t>u</a:t>
            </a:r>
            <a:r>
              <a:rPr sz="2100" baseline="3968" dirty="0">
                <a:solidFill>
                  <a:srgbClr val="585858"/>
                </a:solidFill>
                <a:latin typeface="Sakkal Majalla"/>
                <a:cs typeface="Sakkal Majalla"/>
              </a:rPr>
              <a:t>tita</a:t>
            </a:r>
            <a:r>
              <a:rPr sz="2100" spc="-22" baseline="3968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100" spc="-15" baseline="3968" dirty="0">
                <a:solidFill>
                  <a:srgbClr val="585858"/>
                </a:solidFill>
                <a:latin typeface="Sakkal Majalla"/>
                <a:cs typeface="Sakkal Majalla"/>
              </a:rPr>
              <a:t>Ex</a:t>
            </a:r>
            <a:r>
              <a:rPr sz="2100" baseline="3968" dirty="0">
                <a:solidFill>
                  <a:srgbClr val="585858"/>
                </a:solidFill>
                <a:latin typeface="Sakkal Majalla"/>
                <a:cs typeface="Sakkal Majalla"/>
              </a:rPr>
              <a:t>tr</a:t>
            </a:r>
            <a:r>
              <a:rPr sz="2100" spc="-7" baseline="3968" dirty="0">
                <a:solidFill>
                  <a:srgbClr val="585858"/>
                </a:solidFill>
                <a:latin typeface="Sakkal Majalla"/>
                <a:cs typeface="Sakkal Majalla"/>
              </a:rPr>
              <a:t>act) 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аж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яющий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4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12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2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пип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spc="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-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30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3215" y="1822958"/>
            <a:ext cx="2851785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СЫВО</a:t>
            </a:r>
            <a:r>
              <a:rPr sz="1500" spc="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ТРЕНН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Sakkal Majalla"/>
                <a:cs typeface="Sakkal Majalla"/>
              </a:rPr>
              <a:t>/</a:t>
            </a:r>
            <a:endParaRPr sz="1500">
              <a:latin typeface="Sakkal Majalla"/>
              <a:cs typeface="Sakkal Majalla"/>
            </a:endParaRPr>
          </a:p>
          <a:p>
            <a:pPr marL="40068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ПРИМ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1104" y="3439032"/>
            <a:ext cx="3425825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мо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ный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лифтинг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фе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800">
              <a:latin typeface="Sakkal Majalla"/>
              <a:cs typeface="Sakkal Majalla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585858"/>
              </a:buClr>
              <a:buFont typeface="Arial"/>
              <a:buChar char="•"/>
              <a:tabLst>
                <a:tab pos="189865" algn="l"/>
              </a:tabLst>
            </a:pP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ан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800">
              <a:latin typeface="Sakkal Majalla"/>
              <a:cs typeface="Sakkal Majall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4287" y="2357424"/>
            <a:ext cx="2143125" cy="4084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8267" y="1770634"/>
            <a:ext cx="3906520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РЕ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УЕТСЯ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ЕНЕНИЮ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озра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те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30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45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0351" y="4509096"/>
            <a:ext cx="1512189" cy="201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4775"/>
            <a:ext cx="9144000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83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7846" y="1214386"/>
            <a:ext cx="5796153" cy="1152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200" y="1779396"/>
            <a:ext cx="3380104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indent="-140335">
              <a:lnSpc>
                <a:spcPct val="100000"/>
              </a:lnSpc>
              <a:buClr>
                <a:srgbClr val="CC0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spc="-8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дит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Sakkal Majalla"/>
                <a:cs typeface="Sakkal Majalla"/>
              </a:rPr>
              <a:t>«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-7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ЯНУ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800" spc="-15" dirty="0">
                <a:solidFill>
                  <a:srgbClr val="585858"/>
                </a:solidFill>
                <a:latin typeface="Sakkal Majalla"/>
                <a:cs typeface="Sakkal Majalla"/>
              </a:rPr>
              <a:t>»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8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УП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Sakkal Majalla"/>
                <a:cs typeface="Sakkal Majalla"/>
              </a:rPr>
              <a:t>«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ЗАП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ЛНЕННО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800" spc="-10" dirty="0">
                <a:solidFill>
                  <a:srgbClr val="585858"/>
                </a:solidFill>
                <a:latin typeface="Sakkal Majalla"/>
                <a:cs typeface="Sakkal Majalla"/>
              </a:rPr>
              <a:t>»</a:t>
            </a:r>
            <a:endParaRPr sz="1800">
              <a:latin typeface="Sakkal Majalla"/>
              <a:cs typeface="Sakkal Majal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0672" y="1779396"/>
            <a:ext cx="5715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602738"/>
            <a:ext cx="261747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indent="-140335">
              <a:lnSpc>
                <a:spcPct val="100000"/>
              </a:lnSpc>
              <a:buClr>
                <a:srgbClr val="CC0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обре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  <a:p>
            <a:pPr marL="11811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ЧЁ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КИЕ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ОНТУРЫ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3425697"/>
            <a:ext cx="302069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6350" indent="-69850">
              <a:lnSpc>
                <a:spcPct val="100000"/>
              </a:lnSpc>
              <a:buClr>
                <a:srgbClr val="CC0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spc="-13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льн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2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еш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ение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про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 ВС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ИПОВ</a:t>
            </a:r>
            <a:r>
              <a:rPr sz="18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4248911"/>
            <a:ext cx="36068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indent="-140335">
              <a:lnSpc>
                <a:spcPct val="100000"/>
              </a:lnSpc>
              <a:buClr>
                <a:srgbClr val="CC0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СВ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ЖИЙ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СИЯЮЩИЙ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4797552"/>
            <a:ext cx="355854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indent="-140335">
              <a:lnSpc>
                <a:spcPct val="100000"/>
              </a:lnSpc>
              <a:buClr>
                <a:srgbClr val="CC0000"/>
              </a:buClr>
              <a:buFont typeface="Wingdings"/>
              <a:buChar char=""/>
              <a:tabLst>
                <a:tab pos="153670" algn="l"/>
              </a:tabLst>
            </a:pPr>
            <a:r>
              <a:rPr sz="1800" spc="-8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обр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НОВОЕ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ДЫХАНИЕ</a:t>
            </a:r>
            <a:r>
              <a:rPr sz="18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8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7144" y="1332484"/>
            <a:ext cx="343535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indent="9677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Sakkal Majalla"/>
                <a:cs typeface="Sakkal Majalla"/>
              </a:rPr>
              <a:t>4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ИИ А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ТИВО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spc="-254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СТНО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ХО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endParaRPr sz="2000">
              <a:latin typeface="Times New Roman"/>
              <a:cs typeface="Times New Roman"/>
            </a:endParaRPr>
          </a:p>
          <a:p>
            <a:pPr marL="337185">
              <a:lnSpc>
                <a:spcPct val="100000"/>
              </a:lnSpc>
              <a:spcBef>
                <a:spcPts val="90"/>
              </a:spcBef>
            </a:pP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5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мпл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но</a:t>
            </a:r>
            <a:r>
              <a:rPr sz="15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5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ния</a:t>
            </a:r>
            <a:r>
              <a:rPr sz="15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5137" y="5718962"/>
            <a:ext cx="3265551" cy="199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5966358"/>
            <a:ext cx="377380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indent="-89535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02870" algn="l"/>
              </a:tabLst>
            </a:pP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ЫЙ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ПИ</a:t>
            </a:r>
            <a:r>
              <a:rPr sz="1400" spc="-18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ЬН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ЫЙ</a:t>
            </a:r>
            <a:r>
              <a:rPr sz="14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ЛА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endParaRPr sz="1400">
              <a:latin typeface="Times New Roman"/>
              <a:cs typeface="Times New Roman"/>
            </a:endParaRPr>
          </a:p>
          <a:p>
            <a:pPr marL="102235" indent="-89535">
              <a:lnSpc>
                <a:spcPct val="100000"/>
              </a:lnSpc>
              <a:spcBef>
                <a:spcPts val="515"/>
              </a:spcBef>
              <a:buClr>
                <a:srgbClr val="585858"/>
              </a:buClr>
              <a:buFont typeface="Arial"/>
              <a:buChar char="•"/>
              <a:tabLst>
                <a:tab pos="102870" algn="l"/>
              </a:tabLst>
            </a:pP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MATR</a:t>
            </a:r>
            <a:r>
              <a:rPr sz="1400" spc="-10" dirty="0">
                <a:solidFill>
                  <a:srgbClr val="585858"/>
                </a:solidFill>
                <a:latin typeface="Sakkal Majalla"/>
                <a:cs typeface="Sakkal Majalla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Sakkal Majalla"/>
                <a:cs typeface="Sakkal Majalla"/>
              </a:rPr>
              <a:t>XYL</a:t>
            </a:r>
            <a:endParaRPr sz="1400">
              <a:latin typeface="Sakkal Majalla"/>
              <a:cs typeface="Sakkal Majall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800"/>
              </a:lnSpc>
            </a:pPr>
            <a:r>
              <a:rPr sz="2400" dirty="0"/>
              <a:t>ЛИ</a:t>
            </a:r>
            <a:r>
              <a:rPr sz="2400" spc="-10" dirty="0"/>
              <a:t>Н</a:t>
            </a:r>
            <a:r>
              <a:rPr sz="2400" dirty="0"/>
              <a:t>ИЯ</a:t>
            </a:r>
            <a:r>
              <a:rPr sz="2400" spc="-229" dirty="0"/>
              <a:t> </a:t>
            </a:r>
            <a:r>
              <a:rPr sz="2400" dirty="0"/>
              <a:t>С</a:t>
            </a:r>
            <a:r>
              <a:rPr sz="2400" spc="-235" dirty="0"/>
              <a:t> </a:t>
            </a:r>
            <a:r>
              <a:rPr sz="2400" dirty="0"/>
              <a:t>М</a:t>
            </a:r>
            <a:r>
              <a:rPr sz="2400" spc="-225" dirty="0"/>
              <a:t>А</a:t>
            </a:r>
            <a:r>
              <a:rPr sz="2400" dirty="0"/>
              <a:t>Т</a:t>
            </a:r>
            <a:r>
              <a:rPr sz="2400" spc="-10" dirty="0"/>
              <a:t>Р</a:t>
            </a:r>
            <a:r>
              <a:rPr sz="2400" dirty="0"/>
              <a:t>И</a:t>
            </a:r>
            <a:r>
              <a:rPr sz="2400" spc="-75" dirty="0"/>
              <a:t>К</a:t>
            </a:r>
            <a:r>
              <a:rPr sz="2400" dirty="0"/>
              <a:t>С</a:t>
            </a:r>
            <a:r>
              <a:rPr sz="2400" spc="-15" dirty="0"/>
              <a:t>И</a:t>
            </a:r>
            <a:r>
              <a:rPr sz="2400" dirty="0"/>
              <a:t>ЛОМ</a:t>
            </a:r>
            <a:endParaRPr sz="2400"/>
          </a:p>
          <a:p>
            <a:pPr marL="27305">
              <a:lnSpc>
                <a:spcPts val="2800"/>
              </a:lnSpc>
            </a:pPr>
            <a:r>
              <a:rPr sz="2400" spc="-10" dirty="0">
                <a:latin typeface="Sakkal Majalla"/>
                <a:cs typeface="Sakkal Majalla"/>
              </a:rPr>
              <a:t>PERFECT</a:t>
            </a:r>
            <a:r>
              <a:rPr sz="2400" spc="5" dirty="0">
                <a:latin typeface="Sakkal Majalla"/>
                <a:cs typeface="Sakkal Majalla"/>
              </a:rPr>
              <a:t> </a:t>
            </a:r>
            <a:r>
              <a:rPr sz="2400" spc="-10" dirty="0">
                <a:latin typeface="Sakkal Majalla"/>
                <a:cs typeface="Sakkal Majalla"/>
              </a:rPr>
              <a:t>L</a:t>
            </a:r>
            <a:r>
              <a:rPr sz="2400" spc="-15" dirty="0">
                <a:latin typeface="Sakkal Majalla"/>
                <a:cs typeface="Sakkal Majalla"/>
              </a:rPr>
              <a:t>I</a:t>
            </a:r>
            <a:r>
              <a:rPr sz="2400" spc="-5" dirty="0">
                <a:latin typeface="Sakkal Majalla"/>
                <a:cs typeface="Sakkal Majalla"/>
              </a:rPr>
              <a:t>FT</a:t>
            </a:r>
            <a:endParaRPr sz="2400">
              <a:latin typeface="Sakkal Majalla"/>
              <a:cs typeface="Sakkal Majall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96153" y="2555748"/>
            <a:ext cx="1556893" cy="201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9125" y="4643475"/>
            <a:ext cx="1512189" cy="19801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9645" y="4357649"/>
            <a:ext cx="1237018" cy="2357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1852" y="1340820"/>
            <a:ext cx="5502147" cy="549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4775"/>
            <a:ext cx="9144000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83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2805"/>
              </a:lnSpc>
            </a:pPr>
            <a:r>
              <a:rPr sz="2400" dirty="0"/>
              <a:t>ЛИН</a:t>
            </a:r>
            <a:r>
              <a:rPr sz="2400" spc="-10" dirty="0"/>
              <a:t>И</a:t>
            </a:r>
            <a:r>
              <a:rPr sz="2400" dirty="0"/>
              <a:t>Я</a:t>
            </a:r>
            <a:r>
              <a:rPr sz="2400" spc="-225" dirty="0"/>
              <a:t> </a:t>
            </a:r>
            <a:r>
              <a:rPr sz="2400" dirty="0"/>
              <a:t>С</a:t>
            </a:r>
            <a:r>
              <a:rPr sz="2400" spc="-235" dirty="0"/>
              <a:t> </a:t>
            </a:r>
            <a:r>
              <a:rPr sz="2400" dirty="0"/>
              <a:t>М</a:t>
            </a:r>
            <a:r>
              <a:rPr sz="2400" spc="-220" dirty="0"/>
              <a:t>А</a:t>
            </a:r>
            <a:r>
              <a:rPr sz="2400" dirty="0"/>
              <a:t>ТР</a:t>
            </a:r>
            <a:r>
              <a:rPr sz="2400" spc="-10" dirty="0"/>
              <a:t>И</a:t>
            </a:r>
            <a:r>
              <a:rPr sz="2400" spc="-65" dirty="0"/>
              <a:t>К</a:t>
            </a:r>
            <a:r>
              <a:rPr sz="2400" dirty="0"/>
              <a:t>С</a:t>
            </a:r>
            <a:r>
              <a:rPr sz="2400" spc="-10" dirty="0"/>
              <a:t>И</a:t>
            </a:r>
            <a:r>
              <a:rPr sz="2400" dirty="0"/>
              <a:t>ЛОМ</a:t>
            </a:r>
            <a:endParaRPr sz="2400"/>
          </a:p>
          <a:p>
            <a:pPr marL="10160">
              <a:lnSpc>
                <a:spcPts val="2805"/>
              </a:lnSpc>
            </a:pPr>
            <a:r>
              <a:rPr sz="2400" dirty="0">
                <a:latin typeface="Sakkal Majalla"/>
                <a:cs typeface="Sakkal Majalla"/>
              </a:rPr>
              <a:t>PERFECT</a:t>
            </a:r>
            <a:r>
              <a:rPr sz="2400" spc="-5" dirty="0">
                <a:latin typeface="Sakkal Majalla"/>
                <a:cs typeface="Sakkal Majalla"/>
              </a:rPr>
              <a:t> </a:t>
            </a:r>
            <a:r>
              <a:rPr sz="2400" dirty="0">
                <a:latin typeface="Sakkal Majalla"/>
                <a:cs typeface="Sakkal Majalla"/>
              </a:rPr>
              <a:t>LIFT</a:t>
            </a:r>
            <a:endParaRPr sz="2400">
              <a:latin typeface="Sakkal Majalla"/>
              <a:cs typeface="Sakkal Majall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7580" y="0"/>
            <a:ext cx="1836420" cy="1130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5560" y="1115567"/>
            <a:ext cx="4372101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8455" y="1695576"/>
            <a:ext cx="1979930" cy="540385"/>
          </a:xfrm>
          <a:custGeom>
            <a:avLst/>
            <a:gdLst/>
            <a:ahLst/>
            <a:cxnLst/>
            <a:rect l="l" t="t" r="r" b="b"/>
            <a:pathLst>
              <a:path w="1979929" h="540385">
                <a:moveTo>
                  <a:pt x="0" y="89915"/>
                </a:moveTo>
                <a:lnTo>
                  <a:pt x="10002" y="48668"/>
                </a:lnTo>
                <a:lnTo>
                  <a:pt x="36709" y="17445"/>
                </a:lnTo>
                <a:lnTo>
                  <a:pt x="75171" y="1218"/>
                </a:lnTo>
                <a:lnTo>
                  <a:pt x="1890014" y="0"/>
                </a:lnTo>
                <a:lnTo>
                  <a:pt x="1904580" y="1173"/>
                </a:lnTo>
                <a:lnTo>
                  <a:pt x="1943059" y="17307"/>
                </a:lnTo>
                <a:lnTo>
                  <a:pt x="1969836" y="48486"/>
                </a:lnTo>
                <a:lnTo>
                  <a:pt x="1979929" y="89728"/>
                </a:lnTo>
                <a:lnTo>
                  <a:pt x="1979930" y="449961"/>
                </a:lnTo>
                <a:lnTo>
                  <a:pt x="1978757" y="464520"/>
                </a:lnTo>
                <a:lnTo>
                  <a:pt x="1962645" y="503019"/>
                </a:lnTo>
                <a:lnTo>
                  <a:pt x="1931504" y="529851"/>
                </a:lnTo>
                <a:lnTo>
                  <a:pt x="1890306" y="540003"/>
                </a:lnTo>
                <a:lnTo>
                  <a:pt x="90043" y="540003"/>
                </a:lnTo>
                <a:lnTo>
                  <a:pt x="75462" y="538829"/>
                </a:lnTo>
                <a:lnTo>
                  <a:pt x="36960" y="522697"/>
                </a:lnTo>
                <a:lnTo>
                  <a:pt x="10160" y="491540"/>
                </a:lnTo>
                <a:lnTo>
                  <a:pt x="0" y="450358"/>
                </a:lnTo>
                <a:lnTo>
                  <a:pt x="0" y="89915"/>
                </a:lnTo>
                <a:close/>
              </a:path>
            </a:pathLst>
          </a:custGeom>
          <a:ln w="9525">
            <a:solidFill>
              <a:srgbClr val="C8034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3058" y="1664208"/>
            <a:ext cx="9499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200" b="1" spc="-1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ТИВНЫЙ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9782" y="1847088"/>
            <a:ext cx="155638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6350" indent="-32766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Ё</a:t>
            </a:r>
            <a:r>
              <a:rPr sz="12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СПИ</a:t>
            </a:r>
            <a:r>
              <a:rPr sz="1200" b="1" spc="-17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АЛ</a:t>
            </a:r>
            <a:r>
              <a:rPr sz="12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НЫЙ 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spc="-6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ЛЛАГЕН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7452" y="1810511"/>
            <a:ext cx="431291" cy="592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3647" y="1679448"/>
            <a:ext cx="773582" cy="184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1226" y="1679448"/>
            <a:ext cx="887641" cy="184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3647" y="1877567"/>
            <a:ext cx="2219705" cy="184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4834" y="1877567"/>
            <a:ext cx="1182014" cy="1844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32115" y="1877567"/>
            <a:ext cx="709231" cy="1844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69028" y="1662176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03647" y="2075688"/>
            <a:ext cx="2002408" cy="1844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22618" y="2075688"/>
            <a:ext cx="1368678" cy="184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615" y="1569478"/>
            <a:ext cx="978357" cy="7920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595" y="5800915"/>
            <a:ext cx="1184059" cy="9144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2711" y="6056058"/>
            <a:ext cx="1980564" cy="540385"/>
          </a:xfrm>
          <a:custGeom>
            <a:avLst/>
            <a:gdLst/>
            <a:ahLst/>
            <a:cxnLst/>
            <a:rect l="l" t="t" r="r" b="b"/>
            <a:pathLst>
              <a:path w="1980564" h="540384">
                <a:moveTo>
                  <a:pt x="0" y="89992"/>
                </a:moveTo>
                <a:lnTo>
                  <a:pt x="10018" y="48721"/>
                </a:lnTo>
                <a:lnTo>
                  <a:pt x="36735" y="17478"/>
                </a:lnTo>
                <a:lnTo>
                  <a:pt x="75148" y="1228"/>
                </a:lnTo>
                <a:lnTo>
                  <a:pt x="1890014" y="0"/>
                </a:lnTo>
                <a:lnTo>
                  <a:pt x="1904598" y="1172"/>
                </a:lnTo>
                <a:lnTo>
                  <a:pt x="1943108" y="17283"/>
                </a:lnTo>
                <a:lnTo>
                  <a:pt x="1969909" y="48425"/>
                </a:lnTo>
                <a:lnTo>
                  <a:pt x="1980056" y="89636"/>
                </a:lnTo>
                <a:lnTo>
                  <a:pt x="1980057" y="449986"/>
                </a:lnTo>
                <a:lnTo>
                  <a:pt x="1978885" y="464550"/>
                </a:lnTo>
                <a:lnTo>
                  <a:pt x="1962780" y="503031"/>
                </a:lnTo>
                <a:lnTo>
                  <a:pt x="1931631" y="529834"/>
                </a:lnTo>
                <a:lnTo>
                  <a:pt x="1890381" y="539990"/>
                </a:lnTo>
                <a:lnTo>
                  <a:pt x="90043" y="539991"/>
                </a:lnTo>
                <a:lnTo>
                  <a:pt x="75490" y="538818"/>
                </a:lnTo>
                <a:lnTo>
                  <a:pt x="37006" y="522705"/>
                </a:lnTo>
                <a:lnTo>
                  <a:pt x="10175" y="491561"/>
                </a:lnTo>
                <a:lnTo>
                  <a:pt x="0" y="450352"/>
                </a:lnTo>
                <a:lnTo>
                  <a:pt x="0" y="89992"/>
                </a:lnTo>
                <a:close/>
              </a:path>
            </a:pathLst>
          </a:custGeom>
          <a:ln w="9525">
            <a:solidFill>
              <a:srgbClr val="C8034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55419" y="6117335"/>
            <a:ext cx="133667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6350" indent="-268605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ГИАЛ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ОНО</a:t>
            </a:r>
            <a:r>
              <a:rPr sz="1200" b="1" spc="-7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АЯ КИ</a:t>
            </a:r>
            <a:r>
              <a:rPr sz="12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ЛО</a:t>
            </a:r>
            <a:r>
              <a:rPr sz="12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82641" y="6041135"/>
            <a:ext cx="3448812" cy="1844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2641" y="6239255"/>
            <a:ext cx="2663570" cy="1844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91634" y="6023864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82641" y="6437376"/>
            <a:ext cx="2890900" cy="1844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48684" y="6170674"/>
            <a:ext cx="431291" cy="592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4644" y="2798572"/>
            <a:ext cx="1979930" cy="540385"/>
          </a:xfrm>
          <a:custGeom>
            <a:avLst/>
            <a:gdLst/>
            <a:ahLst/>
            <a:cxnLst/>
            <a:rect l="l" t="t" r="r" b="b"/>
            <a:pathLst>
              <a:path w="1979929" h="540385">
                <a:moveTo>
                  <a:pt x="0" y="90042"/>
                </a:moveTo>
                <a:lnTo>
                  <a:pt x="9998" y="48768"/>
                </a:lnTo>
                <a:lnTo>
                  <a:pt x="36682" y="17490"/>
                </a:lnTo>
                <a:lnTo>
                  <a:pt x="75079" y="1222"/>
                </a:lnTo>
                <a:lnTo>
                  <a:pt x="1889887" y="0"/>
                </a:lnTo>
                <a:lnTo>
                  <a:pt x="1904467" y="1174"/>
                </a:lnTo>
                <a:lnTo>
                  <a:pt x="1942969" y="17306"/>
                </a:lnTo>
                <a:lnTo>
                  <a:pt x="1969769" y="48463"/>
                </a:lnTo>
                <a:lnTo>
                  <a:pt x="1979929" y="89645"/>
                </a:lnTo>
                <a:lnTo>
                  <a:pt x="1979930" y="450088"/>
                </a:lnTo>
                <a:lnTo>
                  <a:pt x="1978757" y="464644"/>
                </a:lnTo>
                <a:lnTo>
                  <a:pt x="1962637" y="503102"/>
                </a:lnTo>
                <a:lnTo>
                  <a:pt x="1931461" y="529878"/>
                </a:lnTo>
                <a:lnTo>
                  <a:pt x="1890180" y="540003"/>
                </a:lnTo>
                <a:lnTo>
                  <a:pt x="89916" y="540003"/>
                </a:lnTo>
                <a:lnTo>
                  <a:pt x="75349" y="538830"/>
                </a:lnTo>
                <a:lnTo>
                  <a:pt x="36870" y="522696"/>
                </a:lnTo>
                <a:lnTo>
                  <a:pt x="10093" y="491517"/>
                </a:lnTo>
                <a:lnTo>
                  <a:pt x="0" y="450275"/>
                </a:lnTo>
                <a:lnTo>
                  <a:pt x="0" y="90042"/>
                </a:lnTo>
                <a:close/>
              </a:path>
            </a:pathLst>
          </a:custGeom>
          <a:ln w="9525">
            <a:solidFill>
              <a:srgbClr val="C8034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4591" y="2913888"/>
            <a:ext cx="431291" cy="5913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65878" y="2584704"/>
            <a:ext cx="3853941" cy="1844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5878" y="2782823"/>
            <a:ext cx="3720337" cy="1844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5878" y="2980944"/>
            <a:ext cx="1305305" cy="1844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33676" y="2567432"/>
            <a:ext cx="2539365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R="6350" algn="r">
              <a:lnSpc>
                <a:spcPts val="147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ts val="1350"/>
              </a:lnSpc>
            </a:pPr>
            <a:r>
              <a:rPr sz="1200" b="1" dirty="0">
                <a:solidFill>
                  <a:srgbClr val="585858"/>
                </a:solidFill>
                <a:latin typeface="Sakkal Majalla"/>
                <a:cs typeface="Sakkal Majalla"/>
              </a:rPr>
              <a:t>M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A</a:t>
            </a:r>
            <a:r>
              <a:rPr sz="1200" b="1" spc="-10" dirty="0">
                <a:solidFill>
                  <a:srgbClr val="585858"/>
                </a:solidFill>
                <a:latin typeface="Sakkal Majalla"/>
                <a:cs typeface="Sakkal Majalla"/>
              </a:rPr>
              <a:t>T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RIXYL</a:t>
            </a:r>
            <a:r>
              <a:rPr sz="1200" b="1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baseline="24305" dirty="0">
                <a:latin typeface="Calibri"/>
                <a:cs typeface="Calibri"/>
              </a:rPr>
              <a:t>TM</a:t>
            </a:r>
            <a:endParaRPr sz="1200" baseline="24305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95"/>
              </a:spcBef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65878" y="3179064"/>
            <a:ext cx="3259581" cy="184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84521" y="3377184"/>
            <a:ext cx="1467103" cy="1844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70091" y="3377184"/>
            <a:ext cx="1308100" cy="1844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35011" y="3377184"/>
            <a:ext cx="766381" cy="1844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380" y="2750718"/>
            <a:ext cx="1021130" cy="6357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0774" y="4988814"/>
            <a:ext cx="1979930" cy="540385"/>
          </a:xfrm>
          <a:custGeom>
            <a:avLst/>
            <a:gdLst/>
            <a:ahLst/>
            <a:cxnLst/>
            <a:rect l="l" t="t" r="r" b="b"/>
            <a:pathLst>
              <a:path w="1979929" h="540385">
                <a:moveTo>
                  <a:pt x="0" y="90043"/>
                </a:moveTo>
                <a:lnTo>
                  <a:pt x="9988" y="48794"/>
                </a:lnTo>
                <a:lnTo>
                  <a:pt x="36662" y="17525"/>
                </a:lnTo>
                <a:lnTo>
                  <a:pt x="75081" y="1237"/>
                </a:lnTo>
                <a:lnTo>
                  <a:pt x="1890014" y="0"/>
                </a:lnTo>
                <a:lnTo>
                  <a:pt x="1904570" y="1175"/>
                </a:lnTo>
                <a:lnTo>
                  <a:pt x="1943028" y="17329"/>
                </a:lnTo>
                <a:lnTo>
                  <a:pt x="1969804" y="48524"/>
                </a:lnTo>
                <a:lnTo>
                  <a:pt x="1979929" y="89750"/>
                </a:lnTo>
                <a:lnTo>
                  <a:pt x="1979929" y="450088"/>
                </a:lnTo>
                <a:lnTo>
                  <a:pt x="1978756" y="464654"/>
                </a:lnTo>
                <a:lnTo>
                  <a:pt x="1962622" y="503133"/>
                </a:lnTo>
                <a:lnTo>
                  <a:pt x="1931443" y="529910"/>
                </a:lnTo>
                <a:lnTo>
                  <a:pt x="1890201" y="540003"/>
                </a:lnTo>
                <a:lnTo>
                  <a:pt x="90043" y="540004"/>
                </a:lnTo>
                <a:lnTo>
                  <a:pt x="75452" y="538831"/>
                </a:lnTo>
                <a:lnTo>
                  <a:pt x="36929" y="522719"/>
                </a:lnTo>
                <a:lnTo>
                  <a:pt x="10128" y="491578"/>
                </a:lnTo>
                <a:lnTo>
                  <a:pt x="0" y="450380"/>
                </a:lnTo>
                <a:lnTo>
                  <a:pt x="0" y="90043"/>
                </a:lnTo>
                <a:close/>
              </a:path>
            </a:pathLst>
          </a:custGeom>
          <a:ln w="9525">
            <a:solidFill>
              <a:srgbClr val="C8034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32202" y="5141341"/>
            <a:ext cx="95821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2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ИН</a:t>
            </a:r>
            <a:r>
              <a:rPr sz="1200" b="1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70020" y="5103876"/>
            <a:ext cx="431291" cy="592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95722" y="4929885"/>
            <a:ext cx="822439" cy="1844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15051" y="4929885"/>
            <a:ext cx="1127963" cy="1844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89627" y="5134102"/>
            <a:ext cx="918121" cy="1844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15634" y="5134102"/>
            <a:ext cx="3064001" cy="1844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52517" y="4887214"/>
            <a:ext cx="11303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89627" y="5332476"/>
            <a:ext cx="940790" cy="1844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4590" y="5332476"/>
            <a:ext cx="1262519" cy="1844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2615" y="4773510"/>
            <a:ext cx="1079995" cy="8340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2805" y="3861053"/>
            <a:ext cx="1980564" cy="720090"/>
          </a:xfrm>
          <a:custGeom>
            <a:avLst/>
            <a:gdLst/>
            <a:ahLst/>
            <a:cxnLst/>
            <a:rect l="l" t="t" r="r" b="b"/>
            <a:pathLst>
              <a:path w="1980564" h="720089">
                <a:moveTo>
                  <a:pt x="0" y="120015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1860042" y="0"/>
                </a:lnTo>
                <a:lnTo>
                  <a:pt x="1874695" y="885"/>
                </a:lnTo>
                <a:lnTo>
                  <a:pt x="1915085" y="13334"/>
                </a:lnTo>
                <a:lnTo>
                  <a:pt x="1947951" y="38301"/>
                </a:lnTo>
                <a:lnTo>
                  <a:pt x="1970500" y="72995"/>
                </a:lnTo>
                <a:lnTo>
                  <a:pt x="1979938" y="114622"/>
                </a:lnTo>
                <a:lnTo>
                  <a:pt x="1980057" y="600075"/>
                </a:lnTo>
                <a:lnTo>
                  <a:pt x="1979171" y="614728"/>
                </a:lnTo>
                <a:lnTo>
                  <a:pt x="1966722" y="655118"/>
                </a:lnTo>
                <a:lnTo>
                  <a:pt x="1941755" y="687984"/>
                </a:lnTo>
                <a:lnTo>
                  <a:pt x="1907061" y="710533"/>
                </a:lnTo>
                <a:lnTo>
                  <a:pt x="1865434" y="719971"/>
                </a:lnTo>
                <a:lnTo>
                  <a:pt x="120014" y="720090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5"/>
                </a:lnTo>
                <a:close/>
              </a:path>
            </a:pathLst>
          </a:custGeom>
          <a:ln w="9525">
            <a:solidFill>
              <a:srgbClr val="C8034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964563" y="3920363"/>
            <a:ext cx="129794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spc="-6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ЛО</a:t>
            </a:r>
            <a:r>
              <a:rPr sz="1200" b="1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КА</a:t>
            </a:r>
            <a:r>
              <a:rPr sz="12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ИТ</a:t>
            </a:r>
            <a:r>
              <a:rPr sz="12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2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АКАДА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83735" y="4046220"/>
            <a:ext cx="429767" cy="5913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45684" y="3915155"/>
            <a:ext cx="865632" cy="1844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24829" y="3915155"/>
            <a:ext cx="1203350" cy="1844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45684" y="4113276"/>
            <a:ext cx="3468242" cy="1844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654677" y="3897883"/>
            <a:ext cx="1009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CC0000"/>
                </a:solidFill>
                <a:latin typeface="Wingdings"/>
                <a:cs typeface="Wingdings"/>
              </a:rPr>
              <a:t>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45684" y="4311396"/>
            <a:ext cx="1134567" cy="1844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93053" y="4311396"/>
            <a:ext cx="1557527" cy="1844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1523" y="3861092"/>
            <a:ext cx="1240345" cy="6753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66872" y="2622804"/>
            <a:ext cx="5977128" cy="95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6397" y="1700796"/>
            <a:ext cx="5967603" cy="931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74775"/>
            <a:ext cx="914400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883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3695" y="0"/>
            <a:ext cx="3746500" cy="76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ИЯ</a:t>
            </a:r>
            <a:r>
              <a:rPr sz="2400" spc="-22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2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2400" spc="-22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ЛОМ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00"/>
              </a:lnSpc>
            </a:pP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PERFECT</a:t>
            </a:r>
            <a:r>
              <a:rPr sz="24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Sakkal Majalla"/>
                <a:cs typeface="Sakkal Majalla"/>
              </a:rPr>
              <a:t>L</a:t>
            </a:r>
            <a:r>
              <a:rPr sz="2400" spc="-15" dirty="0">
                <a:solidFill>
                  <a:srgbClr val="585858"/>
                </a:solidFill>
                <a:latin typeface="Sakkal Majalla"/>
                <a:cs typeface="Sakkal Majalla"/>
              </a:rPr>
              <a:t>I</a:t>
            </a:r>
            <a:r>
              <a:rPr sz="2400" spc="-5" dirty="0">
                <a:solidFill>
                  <a:srgbClr val="585858"/>
                </a:solidFill>
                <a:latin typeface="Sakkal Majalla"/>
                <a:cs typeface="Sakkal Majalla"/>
              </a:rPr>
              <a:t>FT</a:t>
            </a:r>
            <a:endParaRPr sz="2400">
              <a:latin typeface="Sakkal Majalla"/>
              <a:cs typeface="Sakkal Majall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827" y="6092037"/>
            <a:ext cx="159194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120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2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пип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spc="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-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30</a:t>
            </a:r>
            <a:r>
              <a:rPr sz="1200" spc="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45377" y="1818766"/>
            <a:ext cx="257810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 marR="6350" indent="-551815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2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ХО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1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ЗА ЗР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ЛОЙ</a:t>
            </a:r>
            <a:r>
              <a:rPr sz="1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5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ЛИЦА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" y="990600"/>
            <a:ext cx="4518660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СЫВО</a:t>
            </a:r>
            <a:r>
              <a:rPr sz="2000" spc="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ОТКА</a:t>
            </a:r>
            <a:r>
              <a:rPr sz="20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20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2000" spc="5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0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Sakkal Majalla"/>
                <a:cs typeface="Sakkal Majalla"/>
              </a:rPr>
              <a:t>PERFE</a:t>
            </a:r>
            <a:r>
              <a:rPr sz="2000" spc="5" dirty="0">
                <a:solidFill>
                  <a:srgbClr val="585858"/>
                </a:solidFill>
                <a:latin typeface="Sakkal Majalla"/>
                <a:cs typeface="Sakkal Majalla"/>
              </a:rPr>
              <a:t>C</a:t>
            </a:r>
            <a:r>
              <a:rPr sz="2000" dirty="0">
                <a:solidFill>
                  <a:srgbClr val="585858"/>
                </a:solidFill>
                <a:latin typeface="Sakkal Majalla"/>
                <a:cs typeface="Sakkal Majalla"/>
              </a:rPr>
              <a:t>T</a:t>
            </a:r>
            <a:r>
              <a:rPr sz="2000" spc="-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2000" dirty="0">
                <a:solidFill>
                  <a:srgbClr val="585858"/>
                </a:solidFill>
                <a:latin typeface="Sakkal Majalla"/>
                <a:cs typeface="Sakkal Majalla"/>
              </a:rPr>
              <a:t>LIFT</a:t>
            </a:r>
            <a:endParaRPr sz="2000" dirty="0">
              <a:latin typeface="Sakkal Majalla"/>
              <a:cs typeface="Sakkal Majalla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600" spc="-1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ИН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ЫМ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СОМ</a:t>
            </a:r>
            <a:r>
              <a:rPr sz="16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LI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P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OS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Sakkal Majalla"/>
                <a:cs typeface="Sakkal Majalla"/>
              </a:rPr>
              <a:t>NTO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L</a:t>
            </a:r>
            <a:r>
              <a:rPr sz="1600" spc="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MULTI</a:t>
            </a:r>
            <a:endParaRPr sz="1600" dirty="0">
              <a:latin typeface="Sakkal Majalla"/>
              <a:cs typeface="Sakkal Majall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8969" y="3385439"/>
            <a:ext cx="5471160" cy="122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ами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ный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мпле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Lipos</a:t>
            </a:r>
            <a:r>
              <a:rPr sz="1800" spc="-15" dirty="0">
                <a:solidFill>
                  <a:srgbClr val="585858"/>
                </a:solidFill>
                <a:latin typeface="Sakkal Majalla"/>
                <a:cs typeface="Sakkal Majalla"/>
              </a:rPr>
              <a:t>e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ntol</a:t>
            </a:r>
            <a:r>
              <a:rPr sz="1800" spc="3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Multi</a:t>
            </a:r>
            <a:r>
              <a:rPr sz="1800" spc="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азы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мощн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ан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ио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сидантн</a:t>
            </a:r>
            <a:r>
              <a:rPr sz="1800" spc="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дейс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800">
              <a:latin typeface="Sakkal Majalla"/>
              <a:cs typeface="Sakkal Majalla"/>
            </a:endParaRPr>
          </a:p>
          <a:p>
            <a:pPr marL="189230" marR="277495" indent="-17653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986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ценные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ла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оба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адами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смина</a:t>
            </a:r>
            <a:r>
              <a:rPr sz="18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ер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ни пр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да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ян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8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дой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800">
              <a:latin typeface="Sakkal Majalla"/>
              <a:cs typeface="Sakkal Majall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07741" y="2919095"/>
            <a:ext cx="3419855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22626" y="5599582"/>
            <a:ext cx="2045335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585858"/>
                </a:solidFill>
                <a:latin typeface="Sakkal Majalla"/>
                <a:cs typeface="Sakkal Majalla"/>
              </a:rPr>
              <a:t>M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ulti</a:t>
            </a:r>
            <a:endParaRPr sz="1600">
              <a:latin typeface="Sakkal Majalla"/>
              <a:cs typeface="Sakkal Majalla"/>
            </a:endParaRPr>
          </a:p>
          <a:p>
            <a:pPr marL="114300" indent="-101600">
              <a:lnSpc>
                <a:spcPct val="100000"/>
              </a:lnSpc>
              <a:spcBef>
                <a:spcPts val="105"/>
              </a:spcBef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офер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амин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)</a:t>
            </a:r>
            <a:endParaRPr sz="1600">
              <a:latin typeface="Sakkal Majalla"/>
              <a:cs typeface="Sakkal Majalla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оба</a:t>
            </a:r>
            <a:endParaRPr sz="160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адамии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95777" y="4986782"/>
            <a:ext cx="2640711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22626" y="5369433"/>
            <a:ext cx="403606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ви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пл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Li</a:t>
            </a:r>
            <a:r>
              <a:rPr sz="1600" spc="-15" dirty="0">
                <a:solidFill>
                  <a:srgbClr val="585858"/>
                </a:solidFill>
                <a:latin typeface="Sakkal Majalla"/>
                <a:cs typeface="Sakkal Majalla"/>
              </a:rPr>
              <a:t>pos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nt</a:t>
            </a:r>
            <a:r>
              <a:rPr sz="1600" spc="-180" dirty="0">
                <a:solidFill>
                  <a:srgbClr val="585858"/>
                </a:solidFill>
                <a:latin typeface="Sakkal Majalla"/>
                <a:cs typeface="Sakkal Majalla"/>
              </a:rPr>
              <a:t>o</a:t>
            </a:r>
            <a:r>
              <a:rPr sz="2400" spc="-600" baseline="1736" dirty="0">
                <a:solidFill>
                  <a:srgbClr val="585858"/>
                </a:solidFill>
                <a:latin typeface="Arial"/>
                <a:cs typeface="Arial"/>
              </a:rPr>
              <a:t>•</a:t>
            </a:r>
            <a:r>
              <a:rPr sz="1600" spc="85" dirty="0">
                <a:solidFill>
                  <a:srgbClr val="585858"/>
                </a:solidFill>
                <a:latin typeface="Sakkal Majalla"/>
                <a:cs typeface="Sakkal Majalla"/>
              </a:rPr>
              <a:t>l</a:t>
            </a:r>
            <a:r>
              <a:rPr sz="2400" spc="-44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2400" spc="-15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2400" spc="-30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2400" spc="-15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spc="-217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15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жасми</a:t>
            </a:r>
            <a:r>
              <a:rPr sz="2400" spc="-30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400" spc="-15" baseline="1736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2400" baseline="1736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6130" y="5607507"/>
            <a:ext cx="285305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ерани</a:t>
            </a:r>
            <a:endParaRPr sz="160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гид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из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анн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пр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теи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сои</a:t>
            </a:r>
            <a:endParaRPr sz="1600">
              <a:latin typeface="Times New Roman"/>
              <a:cs typeface="Times New Roman"/>
            </a:endParaRPr>
          </a:p>
          <a:p>
            <a:pPr marL="114300" indent="-101600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14935" algn="l"/>
              </a:tabLst>
            </a:pP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ая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кис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1523" y="2344026"/>
            <a:ext cx="1872233" cy="356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8267" y="1853184"/>
            <a:ext cx="3906520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РЕ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800" spc="15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УЕТСЯ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ЕНЕНИЮ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озра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те</a:t>
            </a:r>
            <a:r>
              <a:rPr sz="1800" spc="-1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8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Sakkal Majalla"/>
                <a:cs typeface="Sakkal Majalla"/>
              </a:rPr>
              <a:t>40</a:t>
            </a:r>
            <a:r>
              <a:rPr sz="1800" spc="-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3131820" y="2276855"/>
            <a:ext cx="2592324" cy="2034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8334375" cy="147732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Dream Catcher </a:t>
            </a:r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«ловец снов»- это бренд мужской косметики , созданной профессионалами и многолетним опытом работы, с учетом особенностей мужских волос и кожи головы.</a:t>
            </a:r>
            <a:endParaRPr lang="ru-R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28" y="102361"/>
            <a:ext cx="8632342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Шампунь укрепляющий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STRONG HAIR SHAMPOO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226" y="1676400"/>
            <a:ext cx="4829175" cy="446276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Шампунь разработан для ежедневного ухода за нормальными и ослабленными волосами. </a:t>
            </a:r>
            <a:r>
              <a:rPr lang="ru-RU" sz="1600" b="1" dirty="0" smtClean="0">
                <a:solidFill>
                  <a:schemeClr val="tx2"/>
                </a:solidFill>
              </a:rPr>
              <a:t>Пептидный комплекс </a:t>
            </a:r>
            <a:r>
              <a:rPr lang="ru-RU" sz="1600" b="1" dirty="0" smtClean="0">
                <a:solidFill>
                  <a:schemeClr val="tx1"/>
                </a:solidFill>
              </a:rPr>
              <a:t>обеспечивает укрепление структуры волос изнутри и защиту от внешних воздействий. </a:t>
            </a: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Водорастворимый</a:t>
            </a:r>
            <a:r>
              <a:rPr lang="ru-RU" sz="1600" b="1" dirty="0" smtClean="0">
                <a:solidFill>
                  <a:schemeClr val="tx2"/>
                </a:solidFill>
              </a:rPr>
              <a:t> инулин из корня цикория </a:t>
            </a:r>
            <a:r>
              <a:rPr lang="ru-RU" sz="1600" b="1" dirty="0" smtClean="0">
                <a:solidFill>
                  <a:schemeClr val="tx1"/>
                </a:solidFill>
              </a:rPr>
              <a:t>- природный кондиционер, дарит приятные ощущения и усиливает действие активных компонентов.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Способ применения: нанести небольшое кол-во шампуня на влажные волосы, сопровождая массажем </a:t>
            </a:r>
            <a:r>
              <a:rPr lang="ru-RU" sz="1600" b="1" dirty="0" err="1" smtClean="0">
                <a:solidFill>
                  <a:schemeClr val="tx1"/>
                </a:solidFill>
              </a:rPr>
              <a:t>головы,тщательно</a:t>
            </a:r>
            <a:r>
              <a:rPr lang="ru-RU" sz="1600" b="1" dirty="0" smtClean="0">
                <a:solidFill>
                  <a:schemeClr val="tx1"/>
                </a:solidFill>
              </a:rPr>
              <a:t> смыть.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крышкой </a:t>
            </a:r>
            <a:r>
              <a:rPr lang="ru-RU" sz="1600" b="1" dirty="0" err="1" smtClean="0">
                <a:solidFill>
                  <a:schemeClr val="tx1"/>
                </a:solidFill>
              </a:rPr>
              <a:t>флип-топ</a:t>
            </a:r>
            <a:r>
              <a:rPr lang="ru-RU" sz="1600" b="1" dirty="0" smtClean="0">
                <a:solidFill>
                  <a:schemeClr val="tx1"/>
                </a:solidFill>
              </a:rPr>
              <a:t>, 300 мл.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248400" y="1447800"/>
            <a:ext cx="1676400" cy="36576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28" y="102361"/>
            <a:ext cx="8632342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Шампунь питательный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NOURISHING SHAMPOO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7999" y="1600201"/>
            <a:ext cx="5819775" cy="421653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Шампунь разработан для ежедневного ухода за нормальными и жирными волосами.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Провитамин B5 </a:t>
            </a:r>
            <a:r>
              <a:rPr lang="ru-RU" sz="1600" b="1" dirty="0" smtClean="0">
                <a:solidFill>
                  <a:schemeClr val="tx1"/>
                </a:solidFill>
              </a:rPr>
              <a:t>стимулирует глубокое увлажнение и обеспечивает питание кожи головы. </a:t>
            </a: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Водорастворимый</a:t>
            </a:r>
            <a:r>
              <a:rPr lang="ru-RU" sz="1600" b="1" dirty="0" smtClean="0">
                <a:solidFill>
                  <a:schemeClr val="tx2"/>
                </a:solidFill>
              </a:rPr>
              <a:t> инулин </a:t>
            </a:r>
            <a:r>
              <a:rPr lang="ru-RU" sz="1600" b="1" dirty="0" smtClean="0">
                <a:solidFill>
                  <a:schemeClr val="tx1"/>
                </a:solidFill>
              </a:rPr>
              <a:t>из корня цикория - природный кондиционер, дарит приятные ощущения и усиливает действие активных компонентов.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Фруктовые кислоты </a:t>
            </a:r>
            <a:r>
              <a:rPr lang="ru-RU" sz="1600" b="1" dirty="0" smtClean="0">
                <a:solidFill>
                  <a:schemeClr val="tx1"/>
                </a:solidFill>
              </a:rPr>
              <a:t>из натуральных соков киви, грейпфрута, апельсина, яблока и экстракта миндаля способствуют смягчению и увеличению объема, облегчают укладку волос.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Способ применения: нанести небольшое кол-во шампуня на влажные волосы, сопровождая массажем </a:t>
            </a:r>
            <a:r>
              <a:rPr lang="ru-RU" sz="1600" b="1" dirty="0" err="1" smtClean="0">
                <a:solidFill>
                  <a:schemeClr val="tx1"/>
                </a:solidFill>
              </a:rPr>
              <a:t>головы,тщательно</a:t>
            </a:r>
            <a:r>
              <a:rPr lang="ru-RU" sz="1600" b="1" dirty="0" smtClean="0">
                <a:solidFill>
                  <a:schemeClr val="tx1"/>
                </a:solidFill>
              </a:rPr>
              <a:t> смыть.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крышкой </a:t>
            </a:r>
            <a:r>
              <a:rPr lang="ru-RU" sz="1600" b="1" dirty="0" err="1" smtClean="0">
                <a:solidFill>
                  <a:schemeClr val="tx1"/>
                </a:solidFill>
              </a:rPr>
              <a:t>флип-топ</a:t>
            </a:r>
            <a:r>
              <a:rPr lang="ru-RU" sz="1600" b="1" dirty="0" smtClean="0">
                <a:solidFill>
                  <a:schemeClr val="tx1"/>
                </a:solidFill>
              </a:rPr>
              <a:t>, 300 мл.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0" y="1905000"/>
            <a:ext cx="157162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28" y="102362"/>
            <a:ext cx="8632342" cy="1231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Шампунь увлажняющий ежедневный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MOISTURIZING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DAILY SHAMPOO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4801" y="1752601"/>
            <a:ext cx="4752974" cy="4278094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Шампунь для ежедневного ухода эффективно очищает, увлажняет волосы и кожу головы, подходит для нормальных и жирных волос.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Провитамин В5 и </a:t>
            </a:r>
            <a:r>
              <a:rPr lang="ru-RU" sz="1600" b="1" dirty="0" err="1" smtClean="0">
                <a:solidFill>
                  <a:schemeClr val="tx2"/>
                </a:solidFill>
              </a:rPr>
              <a:t>гидролизат</a:t>
            </a:r>
            <a:r>
              <a:rPr lang="ru-RU" sz="1600" b="1" dirty="0" smtClean="0">
                <a:solidFill>
                  <a:schemeClr val="tx2"/>
                </a:solidFill>
              </a:rPr>
              <a:t> белков сои </a:t>
            </a:r>
            <a:r>
              <a:rPr lang="ru-RU" sz="1600" b="1" dirty="0" smtClean="0">
                <a:solidFill>
                  <a:schemeClr val="tx1"/>
                </a:solidFill>
              </a:rPr>
              <a:t>способствуют укреплению и питанию волосяных луковиц.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Натуральный экстракт тимьяна </a:t>
            </a:r>
            <a:r>
              <a:rPr lang="ru-RU" sz="1600" b="1" dirty="0" smtClean="0">
                <a:solidFill>
                  <a:schemeClr val="tx1"/>
                </a:solidFill>
              </a:rPr>
              <a:t>восстанавливает здоровую микрофлору кожи головы.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Экстракт семян льна </a:t>
            </a:r>
            <a:r>
              <a:rPr lang="ru-RU" sz="1600" b="1" dirty="0" smtClean="0">
                <a:solidFill>
                  <a:schemeClr val="tx1"/>
                </a:solidFill>
              </a:rPr>
              <a:t>обладает способностью разглаживать поверхность волос, возвращая им естественный блеск. В сочетании с инновационным кондиционером последнего поколения, натуральные ингредиенты дарят великолепный ухоженный вид вашим волосам.    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дозатором 1000 мл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Флакон с крышкой "</a:t>
            </a:r>
            <a:r>
              <a:rPr lang="ru-RU" sz="1600" b="1" dirty="0" err="1" smtClean="0">
                <a:solidFill>
                  <a:schemeClr val="tx1"/>
                </a:solidFill>
              </a:rPr>
              <a:t>флип</a:t>
            </a:r>
            <a:r>
              <a:rPr lang="ru-RU" sz="1600" b="1" dirty="0" smtClean="0">
                <a:solidFill>
                  <a:schemeClr val="tx1"/>
                </a:solidFill>
              </a:rPr>
              <a:t> топ" 300 мл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8200" y="1524000"/>
            <a:ext cx="1536700" cy="335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09800" y="1981200"/>
            <a:ext cx="129222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737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356742"/>
            <a:ext cx="8357870" cy="86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Колла</a:t>
            </a:r>
            <a:r>
              <a:rPr sz="2800" b="1" spc="-3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ен</a:t>
            </a:r>
            <a:r>
              <a:rPr sz="2800" b="1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2800" b="1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 Black"/>
                <a:cs typeface="Arial Black"/>
              </a:rPr>
              <a:t>живо</a:t>
            </a:r>
            <a:r>
              <a:rPr sz="2800" b="1" spc="-30" dirty="0">
                <a:solidFill>
                  <a:srgbClr val="FFC000"/>
                </a:solidFill>
                <a:latin typeface="Arial Black"/>
                <a:cs typeface="Arial Black"/>
              </a:rPr>
              <a:t>т</a:t>
            </a:r>
            <a:r>
              <a:rPr sz="2800" b="1" spc="-25" dirty="0">
                <a:solidFill>
                  <a:srgbClr val="FFC000"/>
                </a:solidFill>
                <a:latin typeface="Arial Black"/>
                <a:cs typeface="Arial Black"/>
              </a:rPr>
              <a:t>ный</a:t>
            </a:r>
            <a:r>
              <a:rPr sz="2800" b="1" spc="3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800" b="1" spc="-20" dirty="0">
                <a:solidFill>
                  <a:srgbClr val="FFC000"/>
                </a:solidFill>
                <a:latin typeface="Arial Black"/>
                <a:cs typeface="Arial Black"/>
              </a:rPr>
              <a:t>б</a:t>
            </a:r>
            <a:r>
              <a:rPr sz="2800" b="1" spc="-35" dirty="0">
                <a:solidFill>
                  <a:srgbClr val="FFC000"/>
                </a:solidFill>
                <a:latin typeface="Arial Black"/>
                <a:cs typeface="Arial Black"/>
              </a:rPr>
              <a:t>е</a:t>
            </a:r>
            <a:r>
              <a:rPr sz="2800" b="1" spc="-20" dirty="0">
                <a:solidFill>
                  <a:srgbClr val="FFC000"/>
                </a:solidFill>
                <a:latin typeface="Arial Black"/>
                <a:cs typeface="Arial Black"/>
              </a:rPr>
              <a:t>ло</a:t>
            </a:r>
            <a:r>
              <a:rPr sz="2800" b="1" spc="-10" dirty="0">
                <a:solidFill>
                  <a:srgbClr val="FFC000"/>
                </a:solidFill>
                <a:latin typeface="Arial Black"/>
                <a:cs typeface="Arial Black"/>
              </a:rPr>
              <a:t>к</a:t>
            </a:r>
            <a:r>
              <a:rPr sz="2800" b="1" spc="-10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sz="2800" b="1" spc="-25" dirty="0">
                <a:solidFill>
                  <a:srgbClr val="FFFFFF"/>
                </a:solidFill>
                <a:latin typeface="Arial Black"/>
                <a:cs typeface="Arial Black"/>
              </a:rPr>
              <a:t>вып</a:t>
            </a:r>
            <a:r>
              <a:rPr sz="2800" b="1" spc="-35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b="1" spc="-25" dirty="0">
                <a:solidFill>
                  <a:srgbClr val="FFFFFF"/>
                </a:solidFill>
                <a:latin typeface="Arial Black"/>
                <a:cs typeface="Arial Black"/>
              </a:rPr>
              <a:t>лняющий</a:t>
            </a:r>
            <a:r>
              <a:rPr sz="2800" b="1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800" b="1" spc="-25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2800" b="1" spc="-30" dirty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кту</a:t>
            </a:r>
            <a:r>
              <a:rPr sz="2800" b="1" spc="-30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но</a:t>
            </a:r>
            <a:r>
              <a:rPr sz="2800" b="1" spc="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2800" b="1" spc="-25" dirty="0">
                <a:solidFill>
                  <a:srgbClr val="FFFFFF"/>
                </a:solidFill>
                <a:latin typeface="Arial Black"/>
                <a:cs typeface="Arial Black"/>
              </a:rPr>
              <a:t>ме</a:t>
            </a:r>
            <a:r>
              <a:rPr sz="2800" b="1" spc="-35" dirty="0">
                <a:solidFill>
                  <a:srgbClr val="FFFFFF"/>
                </a:solidFill>
                <a:latin typeface="Arial Black"/>
                <a:cs typeface="Arial Black"/>
              </a:rPr>
              <a:t>х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ан</a:t>
            </a:r>
            <a:r>
              <a:rPr sz="2800" b="1" spc="-1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че</a:t>
            </a:r>
            <a:r>
              <a:rPr sz="2800" b="1" spc="-35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800" b="1" spc="-1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1639" y="4149090"/>
            <a:ext cx="360045" cy="648335"/>
          </a:xfrm>
          <a:custGeom>
            <a:avLst/>
            <a:gdLst/>
            <a:ahLst/>
            <a:cxnLst/>
            <a:rect l="l" t="t" r="r" b="b"/>
            <a:pathLst>
              <a:path w="360044" h="648335">
                <a:moveTo>
                  <a:pt x="0" y="0"/>
                </a:moveTo>
                <a:lnTo>
                  <a:pt x="360045" y="648081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370" y="1210436"/>
            <a:ext cx="8531225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FFFFFF"/>
                </a:solidFill>
                <a:latin typeface="Arial Black"/>
                <a:cs typeface="Arial Black"/>
              </a:rPr>
              <a:t>фу</a:t>
            </a:r>
            <a:r>
              <a:rPr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нкции</a:t>
            </a:r>
            <a:endParaRPr sz="2800">
              <a:latin typeface="Arial Black"/>
              <a:cs typeface="Arial Black"/>
            </a:endParaRPr>
          </a:p>
          <a:p>
            <a:pPr marL="5233035">
              <a:lnSpc>
                <a:spcPct val="100000"/>
              </a:lnSpc>
              <a:spcBef>
                <a:spcPts val="170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Имеющийся</a:t>
            </a:r>
            <a:endParaRPr sz="2000">
              <a:latin typeface="Arial Black"/>
              <a:cs typeface="Arial Black"/>
            </a:endParaRPr>
          </a:p>
          <a:p>
            <a:pPr marL="523303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лл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ген </a:t>
            </a:r>
            <a:r>
              <a:rPr sz="2000" b="1" spc="-10" dirty="0">
                <a:solidFill>
                  <a:srgbClr val="FFC000"/>
                </a:solidFill>
                <a:latin typeface="Arial Black"/>
                <a:cs typeface="Arial Black"/>
              </a:rPr>
              <a:t>пос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ле 35 лет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306954"/>
            <a:ext cx="3073400" cy="154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Ос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овн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он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нт с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единител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ной тк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ни,</a:t>
            </a: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сос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тавля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т 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7</a:t>
            </a:r>
            <a:r>
              <a:rPr sz="2000" b="1" spc="-10" dirty="0">
                <a:solidFill>
                  <a:srgbClr val="FFC000"/>
                </a:solidFill>
                <a:latin typeface="Arial Black"/>
                <a:cs typeface="Arial Black"/>
              </a:rPr>
              <a:t>0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%</a:t>
            </a:r>
            <a:r>
              <a:rPr sz="2000" b="1" spc="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от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всей</a:t>
            </a:r>
            <a:r>
              <a:rPr sz="2000" b="1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ы б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лков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8992" y="4708779"/>
            <a:ext cx="3310254" cy="154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9570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b="1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выра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отка о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ганиз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ом</a:t>
            </a:r>
            <a:endParaRPr sz="2000">
              <a:latin typeface="Arial Black"/>
              <a:cs typeface="Arial Black"/>
            </a:endParaRPr>
          </a:p>
          <a:p>
            <a:pPr marL="12700" marR="6350">
              <a:lnSpc>
                <a:spcPct val="100000"/>
              </a:lnSpc>
            </a:pPr>
            <a:r>
              <a:rPr sz="2000" b="1" spc="-10" dirty="0">
                <a:solidFill>
                  <a:srgbClr val="FFC000"/>
                </a:solidFill>
                <a:latin typeface="Arial Black"/>
                <a:cs typeface="Arial Black"/>
              </a:rPr>
              <a:t>пос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ле</a:t>
            </a:r>
            <a:r>
              <a:rPr sz="2000" b="1" spc="1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Arial Black"/>
                <a:cs typeface="Arial Black"/>
              </a:rPr>
              <a:t>3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0</a:t>
            </a:r>
            <a:r>
              <a:rPr sz="2000" b="1" spc="-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 Black"/>
                <a:cs typeface="Arial Black"/>
              </a:rPr>
              <a:t>л</a:t>
            </a:r>
            <a:r>
              <a:rPr sz="2000" b="1" spc="-10" dirty="0">
                <a:solidFill>
                  <a:srgbClr val="FFC000"/>
                </a:solidFill>
                <a:latin typeface="Arial Black"/>
                <a:cs typeface="Arial Black"/>
              </a:rPr>
              <a:t>е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т</a:t>
            </a:r>
            <a:r>
              <a:rPr sz="2000" b="1" spc="-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чина</a:t>
            </a:r>
            <a:r>
              <a:rPr sz="2000" b="1" spc="-1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т сни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ж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аться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ж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ег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дно 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на</a:t>
            </a:r>
            <a:r>
              <a:rPr sz="2000" b="1" spc="-1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1%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315" y="2268473"/>
            <a:ext cx="289115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начина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«</a:t>
            </a:r>
            <a:r>
              <a:rPr sz="2000" b="1" spc="-10" dirty="0">
                <a:solidFill>
                  <a:srgbClr val="FFC000"/>
                </a:solidFill>
                <a:latin typeface="Arial Black"/>
                <a:cs typeface="Arial Black"/>
              </a:rPr>
              <a:t>с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та</a:t>
            </a:r>
            <a:r>
              <a:rPr sz="2000" b="1" spc="-10" dirty="0">
                <a:solidFill>
                  <a:srgbClr val="FFC000"/>
                </a:solidFill>
                <a:latin typeface="Arial Black"/>
                <a:cs typeface="Arial Black"/>
              </a:rPr>
              <a:t>р</a:t>
            </a:r>
            <a:r>
              <a:rPr sz="2000" b="1" dirty="0">
                <a:solidFill>
                  <a:srgbClr val="FFC000"/>
                </a:solidFill>
                <a:latin typeface="Arial Black"/>
                <a:cs typeface="Arial Black"/>
              </a:rPr>
              <a:t>еть»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2045" y="5373242"/>
            <a:ext cx="720090" cy="432434"/>
          </a:xfrm>
          <a:custGeom>
            <a:avLst/>
            <a:gdLst/>
            <a:ahLst/>
            <a:cxnLst/>
            <a:rect l="l" t="t" r="r" b="b"/>
            <a:pathLst>
              <a:path w="720089" h="432435">
                <a:moveTo>
                  <a:pt x="0" y="432015"/>
                </a:moveTo>
                <a:lnTo>
                  <a:pt x="720089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9990" y="2492882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79">
                <a:moveTo>
                  <a:pt x="1152144" y="0"/>
                </a:moveTo>
                <a:lnTo>
                  <a:pt x="0" y="792099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28" y="102362"/>
            <a:ext cx="8632342" cy="1231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Кондиционер увлажняющий ежедневный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MOISTURIZING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DAILY CONDITIONER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225" y="1676400"/>
            <a:ext cx="4524375" cy="452431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Увлажняющий кондиционер для ежедневного применения разработан с учётом потребности мужчин в профессиональном уходе и подходит для нормальных и жирных волос.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Содержит </a:t>
            </a:r>
            <a:r>
              <a:rPr lang="ru-RU" sz="1600" b="1" dirty="0" smtClean="0">
                <a:solidFill>
                  <a:schemeClr val="tx2"/>
                </a:solidFill>
              </a:rPr>
              <a:t>провитамин В5,</a:t>
            </a:r>
            <a:r>
              <a:rPr lang="ru-RU" sz="1600" b="1" dirty="0" smtClean="0">
                <a:solidFill>
                  <a:schemeClr val="tx1"/>
                </a:solidFill>
              </a:rPr>
              <a:t> укрепляющий волосяные луковицы. </a:t>
            </a:r>
            <a:r>
              <a:rPr lang="ru-RU" sz="1600" b="1" dirty="0" smtClean="0">
                <a:solidFill>
                  <a:schemeClr val="tx2"/>
                </a:solidFill>
              </a:rPr>
              <a:t>Экстракт тимьяна </a:t>
            </a:r>
            <a:r>
              <a:rPr lang="ru-RU" sz="1600" b="1" dirty="0" smtClean="0">
                <a:solidFill>
                  <a:schemeClr val="tx1"/>
                </a:solidFill>
              </a:rPr>
              <a:t>нормализует микрофлору кожи головы, предотвращает появление перхоти. </a:t>
            </a:r>
            <a:r>
              <a:rPr lang="ru-RU" sz="1600" b="1" dirty="0" smtClean="0">
                <a:solidFill>
                  <a:schemeClr val="tx2"/>
                </a:solidFill>
              </a:rPr>
              <a:t>Экстракт семян льна</a:t>
            </a:r>
            <a:r>
              <a:rPr lang="ru-RU" sz="1600" b="1" dirty="0" smtClean="0">
                <a:solidFill>
                  <a:schemeClr val="tx1"/>
                </a:solidFill>
              </a:rPr>
              <a:t> – прекрасный природный кондиционер, помогает сохранить увлажнённость кожи головы после мытья шампунем, разглаживает поверхность волос, придавая им блеск и ухоженный вид. Кондиционер мгновенно смягчает, увеличивает объём волос и облегчает укладку.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</a:t>
            </a:r>
            <a:r>
              <a:rPr lang="ru-RU" sz="1600" b="1" dirty="0" err="1" smtClean="0">
                <a:solidFill>
                  <a:schemeClr val="tx1"/>
                </a:solidFill>
              </a:rPr>
              <a:t>фкакон</a:t>
            </a:r>
            <a:r>
              <a:rPr lang="ru-RU" sz="1600" b="1" dirty="0" smtClean="0">
                <a:solidFill>
                  <a:schemeClr val="tx1"/>
                </a:solidFill>
              </a:rPr>
              <a:t> с дозатором 1000 мл.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Флакон с крышкой" </a:t>
            </a:r>
            <a:r>
              <a:rPr lang="ru-RU" sz="1600" b="1" dirty="0" err="1" smtClean="0">
                <a:solidFill>
                  <a:schemeClr val="tx1"/>
                </a:solidFill>
              </a:rPr>
              <a:t>флип</a:t>
            </a:r>
            <a:r>
              <a:rPr lang="ru-RU" sz="1600" b="1" dirty="0" smtClean="0">
                <a:solidFill>
                  <a:schemeClr val="tx1"/>
                </a:solidFill>
              </a:rPr>
              <a:t> топ" 300 мл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81600" y="1853708"/>
            <a:ext cx="1600200" cy="3491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629400" y="2362200"/>
            <a:ext cx="1371600" cy="29925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28" y="102362"/>
            <a:ext cx="8632342" cy="15388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Шампунь,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гель для душа, кондиционер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3в1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UNIVERSAL 3 </a:t>
            </a:r>
            <a:r>
              <a:rPr lang="ru-RU" b="1" dirty="0" err="1" smtClean="0">
                <a:solidFill>
                  <a:schemeClr val="tx1"/>
                </a:solidFill>
              </a:rPr>
              <a:t>in</a:t>
            </a:r>
            <a:r>
              <a:rPr lang="ru-RU" b="1" dirty="0" smtClean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226" y="2133600"/>
            <a:ext cx="4371975" cy="4247317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Средство для мужчин, ценящих свое время. Объединяет удобство универсального применения и пользу натуральных компонентов.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 составе </a:t>
            </a:r>
            <a:r>
              <a:rPr lang="ru-RU" sz="1600" b="1" dirty="0" smtClean="0">
                <a:solidFill>
                  <a:schemeClr val="tx2"/>
                </a:solidFill>
              </a:rPr>
              <a:t>морские минералы, витамины, экстракт льна и инулин</a:t>
            </a:r>
            <a:r>
              <a:rPr lang="ru-RU" sz="1600" b="1" dirty="0" smtClean="0">
                <a:solidFill>
                  <a:schemeClr val="tx1"/>
                </a:solidFill>
              </a:rPr>
              <a:t>. Очищает и кондиционирует, придавая коже мягкость и гладкость, а волосам жизненную силу и блеск.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Способ применения: нанести на влажную кожу и волосы, помассировать до появления пены, тщательно смыть.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крышкой-дозатором, 500 мл.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19800" y="1828800"/>
            <a:ext cx="1676400" cy="36576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32342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Лосьон легкой фиксации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LIGHT HOLD LOTION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1828801"/>
            <a:ext cx="4295775" cy="381642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Средство для защиты и придания легкой фиксации </a:t>
            </a:r>
            <a:r>
              <a:rPr lang="ru-RU" sz="1600" b="1" dirty="0" err="1" smtClean="0">
                <a:solidFill>
                  <a:schemeClr val="tx1"/>
                </a:solidFill>
              </a:rPr>
              <a:t>c</a:t>
            </a:r>
            <a:r>
              <a:rPr lang="ru-RU" sz="1600" b="1" dirty="0" smtClean="0">
                <a:solidFill>
                  <a:schemeClr val="tx1"/>
                </a:solidFill>
              </a:rPr>
              <a:t> матовым </a:t>
            </a:r>
            <a:r>
              <a:rPr lang="ru-RU" sz="1600" b="1" dirty="0" err="1" smtClean="0">
                <a:solidFill>
                  <a:schemeClr val="tx1"/>
                </a:solidFill>
              </a:rPr>
              <a:t>эфектом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Подходит для волос средней длины. Лосьон эффективно питает волосы, насыщая их необходимыми белками . Выравнивает структуру волос, возвращая им естественный здоровый блеск и упругость. 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Способ применения: нанести необходимое кол-во средства на сухие или слегка влажные волосы. Придать желаемую текстуру.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крышкой-дозатором, 125 мл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47800" y="1676401"/>
            <a:ext cx="1981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32342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Шампунь для бороды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CHIC BEARD SHAMPOO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752601"/>
            <a:ext cx="4419600" cy="433965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Шампунь специально разработан для ухода за бородой и кожей лица.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Содержит </a:t>
            </a:r>
            <a:r>
              <a:rPr lang="ru-RU" sz="1600" b="1" dirty="0" smtClean="0">
                <a:solidFill>
                  <a:schemeClr val="tx2"/>
                </a:solidFill>
              </a:rPr>
              <a:t>провитамин В5</a:t>
            </a:r>
            <a:r>
              <a:rPr lang="ru-RU" sz="1600" b="1" dirty="0" smtClean="0">
                <a:solidFill>
                  <a:schemeClr val="tx1"/>
                </a:solidFill>
              </a:rPr>
              <a:t>, который эффективно увлажняет и питает кожу и волосы.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Экстракт ромашки </a:t>
            </a:r>
            <a:r>
              <a:rPr lang="ru-RU" sz="1600" b="1" dirty="0" smtClean="0">
                <a:solidFill>
                  <a:schemeClr val="tx1"/>
                </a:solidFill>
              </a:rPr>
              <a:t>обладает антисептическим действием. </a:t>
            </a:r>
            <a:r>
              <a:rPr lang="ru-RU" sz="1600" b="1" dirty="0" smtClean="0">
                <a:solidFill>
                  <a:schemeClr val="tx2"/>
                </a:solidFill>
              </a:rPr>
              <a:t>Инулин</a:t>
            </a:r>
            <a:r>
              <a:rPr lang="ru-RU" sz="1600" b="1" dirty="0" smtClean="0">
                <a:solidFill>
                  <a:schemeClr val="tx1"/>
                </a:solidFill>
              </a:rPr>
              <a:t> является природным кондиционером, усиливает действие активных компонентов, дарит приятные ощущения.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Способ применения: нанести небольшое кол-во на влажные волосы, сопровождая массажными движениями, тщательно смыть.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крышкой-дозатором, 125 мл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43600" y="2057400"/>
            <a:ext cx="1981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32342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Гель для бритья прозрачный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CRYSTAL CONTOUR SHAVING GEL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8601" y="1828801"/>
            <a:ext cx="4295775" cy="421653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Гель для ежедневного бритья и создания четких контуров бороды. Инновационные разработки способствуют комфортному бритью и улучшают скольжение.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Протеины сои </a:t>
            </a:r>
            <a:r>
              <a:rPr lang="ru-RU" sz="1600" b="1" dirty="0" smtClean="0">
                <a:solidFill>
                  <a:schemeClr val="tx1"/>
                </a:solidFill>
              </a:rPr>
              <a:t>восстанавливают структуру кожи, улучшают обменные процессы. </a:t>
            </a:r>
            <a:r>
              <a:rPr lang="ru-RU" sz="1600" b="1" dirty="0" smtClean="0">
                <a:solidFill>
                  <a:schemeClr val="tx2"/>
                </a:solidFill>
              </a:rPr>
              <a:t>Провитамин B5 </a:t>
            </a:r>
            <a:r>
              <a:rPr lang="ru-RU" sz="1600" b="1" dirty="0" smtClean="0">
                <a:solidFill>
                  <a:schemeClr val="tx1"/>
                </a:solidFill>
              </a:rPr>
              <a:t>заживляет и увлажняет. Гель обеспечивает идеальное бритье, подходит для всех типов кожи.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Способ применения: нанести необходимое кол-во геля на подготовленную кожу, выполнить процедуру бритья.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крышкой-дозатором, 125 мл.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95400" y="2057400"/>
            <a:ext cx="1676400" cy="37626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32342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Масло для бороды питательное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NOURISHING BEARD OIL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1" y="2057401"/>
            <a:ext cx="4371975" cy="4247317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Необходимое средство для идеального имиджа. В состав входят </a:t>
            </a:r>
            <a:r>
              <a:rPr lang="ru-RU" sz="1600" b="1" dirty="0" smtClean="0">
                <a:solidFill>
                  <a:schemeClr val="tx2"/>
                </a:solidFill>
              </a:rPr>
              <a:t>ценные масла(Масло </a:t>
            </a:r>
            <a:r>
              <a:rPr lang="ru-RU" sz="1600" b="1" dirty="0" err="1" smtClean="0">
                <a:solidFill>
                  <a:schemeClr val="tx2"/>
                </a:solidFill>
              </a:rPr>
              <a:t>жожоба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аргановое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масло</a:t>
            </a:r>
            <a:r>
              <a:rPr lang="ru-RU" sz="1600" b="1" dirty="0" smtClean="0">
                <a:solidFill>
                  <a:schemeClr val="tx2"/>
                </a:solidFill>
              </a:rPr>
              <a:t>, масла сладкого миндаля, семян сои, </a:t>
            </a:r>
            <a:r>
              <a:rPr lang="ru-RU" sz="1600" b="1" dirty="0" err="1" smtClean="0">
                <a:solidFill>
                  <a:schemeClr val="tx2"/>
                </a:solidFill>
              </a:rPr>
              <a:t>макадамии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Липосентол</a:t>
            </a:r>
            <a:r>
              <a:rPr lang="ru-RU" sz="1600" b="1" dirty="0" smtClean="0">
                <a:solidFill>
                  <a:schemeClr val="tx2"/>
                </a:solidFill>
              </a:rPr>
              <a:t> М.) </a:t>
            </a:r>
            <a:r>
              <a:rPr lang="ru-RU" sz="1600" b="1" dirty="0" smtClean="0">
                <a:solidFill>
                  <a:schemeClr val="tx1"/>
                </a:solidFill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</a:rPr>
              <a:t>комплекс витаминов,</a:t>
            </a:r>
            <a:r>
              <a:rPr lang="ru-RU" sz="1600" b="1" dirty="0" smtClean="0">
                <a:solidFill>
                  <a:schemeClr val="tx1"/>
                </a:solidFill>
              </a:rPr>
              <a:t> которые способствуют увлажнению и питанию кожи, а также придают жизненную силу и ухоженный вид Вашей бороде. 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Вымойте бороду, обсушите ее полотенцем, Капните небольшое количество масла (не больше 3-5 капель) на ладонь. Разотрите его между ладонями. Нанесите масло на бороду по всей длине. Масло необходимо использовать ежедневно после душа за 15-20 минут до выхода, чтобы оно успело впитаться.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пипеткой, 55 мл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67400" y="1752601"/>
            <a:ext cx="1676400" cy="36576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32342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Масло для роста бороды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INTENSIVE BOOST BEARD OIL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4801" y="2133600"/>
            <a:ext cx="4295775" cy="2215991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Масло помогает ускорить рост бороды, сделать её плотной, блестящей и приятной на ощупь. Содержит </a:t>
            </a:r>
            <a:r>
              <a:rPr lang="ru-RU" sz="1600" b="1" dirty="0" smtClean="0">
                <a:solidFill>
                  <a:schemeClr val="tx2"/>
                </a:solidFill>
              </a:rPr>
              <a:t>экстракт тропической ванили</a:t>
            </a:r>
            <a:r>
              <a:rPr lang="ru-RU" sz="1600" b="1" dirty="0" smtClean="0">
                <a:solidFill>
                  <a:schemeClr val="tx1"/>
                </a:solidFill>
              </a:rPr>
              <a:t>, который усиливает кровообращение и поступление питательных веществ в стержень волоса, а </a:t>
            </a:r>
            <a:r>
              <a:rPr lang="ru-RU" sz="1600" b="1" dirty="0" smtClean="0">
                <a:solidFill>
                  <a:schemeClr val="tx2"/>
                </a:solidFill>
              </a:rPr>
              <a:t>ценные масла и витамины </a:t>
            </a:r>
            <a:r>
              <a:rPr lang="ru-RU" sz="1600" b="1" dirty="0" smtClean="0">
                <a:solidFill>
                  <a:schemeClr val="tx1"/>
                </a:solidFill>
              </a:rPr>
              <a:t>увлажняют и питают кожу.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 с пипеткой, 55 мл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71600" y="1676401"/>
            <a:ext cx="2017989" cy="44028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2"/>
            <a:ext cx="8632342" cy="15388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Лосьон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после бритья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HYDRO TONIC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AFTER SHAVE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1" y="2133600"/>
            <a:ext cx="4295775" cy="3724096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Специальная формула лосьона на основе </a:t>
            </a:r>
            <a:r>
              <a:rPr lang="ru-RU" sz="1600" b="1" dirty="0" smtClean="0">
                <a:solidFill>
                  <a:schemeClr val="tx2"/>
                </a:solidFill>
              </a:rPr>
              <a:t>протеинов пшеницы, </a:t>
            </a:r>
            <a:r>
              <a:rPr lang="ru-RU" sz="1600" b="1" dirty="0" err="1" smtClean="0">
                <a:solidFill>
                  <a:schemeClr val="tx2"/>
                </a:solidFill>
              </a:rPr>
              <a:t>аллантоина</a:t>
            </a:r>
            <a:r>
              <a:rPr lang="ru-RU" sz="1600" b="1" dirty="0" smtClean="0">
                <a:solidFill>
                  <a:schemeClr val="tx2"/>
                </a:solidFill>
              </a:rPr>
              <a:t> и провитамина В5 </a:t>
            </a:r>
            <a:r>
              <a:rPr lang="ru-RU" sz="1600" b="1" dirty="0" smtClean="0">
                <a:solidFill>
                  <a:schemeClr val="tx1"/>
                </a:solidFill>
              </a:rPr>
              <a:t>поддерживает необходимый уровень увлажненности.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Экстракт тимьяна</a:t>
            </a:r>
            <a:r>
              <a:rPr lang="ru-RU" sz="1600" b="1" dirty="0" smtClean="0">
                <a:solidFill>
                  <a:schemeClr val="tx1"/>
                </a:solidFill>
              </a:rPr>
              <a:t>, входящий в состав оказывает очищающее и тонизирующее действие Средство смягчает кожу после бритья. Подходит для всех типов кожи. Не содержит спирта.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Способ применения: равномерно нанести на лицо и шею, можно использовать как тонизирующий и увлажняющий лосьон ежедневно.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Форма выпуска: флакон- </a:t>
            </a:r>
            <a:r>
              <a:rPr lang="ru-RU" sz="1600" b="1" dirty="0" err="1" smtClean="0">
                <a:solidFill>
                  <a:schemeClr val="tx1"/>
                </a:solidFill>
              </a:rPr>
              <a:t>спрей</a:t>
            </a:r>
            <a:r>
              <a:rPr lang="ru-RU" sz="1600" b="1" dirty="0" smtClean="0">
                <a:solidFill>
                  <a:schemeClr val="tx1"/>
                </a:solidFill>
              </a:rPr>
              <a:t> 200 мл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67400" y="1600200"/>
            <a:ext cx="1905000" cy="41563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01500" cy="938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4901235" y="486345"/>
            <a:ext cx="24901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54"/>
            <a:r>
              <a:rPr b="1" spc="48" dirty="0">
                <a:solidFill>
                  <a:srgbClr val="A1247F"/>
                </a:solidFill>
                <a:latin typeface="Calibri"/>
                <a:cs typeface="Calibri"/>
              </a:rPr>
              <a:t>О</a:t>
            </a:r>
            <a:r>
              <a:rPr b="1" spc="-26" dirty="0">
                <a:solidFill>
                  <a:srgbClr val="A1247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A1247F"/>
                </a:solidFill>
                <a:latin typeface="Calibri"/>
                <a:cs typeface="Calibri"/>
              </a:rPr>
              <a:t>брен</a:t>
            </a:r>
            <a:r>
              <a:rPr b="1" spc="-9" dirty="0">
                <a:solidFill>
                  <a:srgbClr val="A1247F"/>
                </a:solidFill>
                <a:latin typeface="Calibri"/>
                <a:cs typeface="Calibri"/>
              </a:rPr>
              <a:t>д</a:t>
            </a:r>
            <a:r>
              <a:rPr b="1" dirty="0">
                <a:solidFill>
                  <a:srgbClr val="A1247F"/>
                </a:solidFill>
                <a:latin typeface="Calibri"/>
                <a:cs typeface="Calibri"/>
              </a:rPr>
              <a:t>е</a:t>
            </a:r>
            <a:r>
              <a:rPr b="1" spc="-26" dirty="0">
                <a:solidFill>
                  <a:srgbClr val="A1247F"/>
                </a:solidFill>
                <a:latin typeface="Calibri"/>
                <a:cs typeface="Calibri"/>
              </a:rPr>
              <a:t> </a:t>
            </a:r>
            <a:r>
              <a:rPr b="1" spc="9" dirty="0">
                <a:solidFill>
                  <a:srgbClr val="A1247F"/>
                </a:solidFill>
                <a:latin typeface="Calibri"/>
                <a:cs typeface="Calibri"/>
              </a:rPr>
              <a:t>MORI</a:t>
            </a:r>
            <a:r>
              <a:rPr b="1" spc="-35" dirty="0">
                <a:solidFill>
                  <a:srgbClr val="A1247F"/>
                </a:solidFill>
                <a:latin typeface="Calibri"/>
                <a:cs typeface="Calibri"/>
              </a:rPr>
              <a:t>Z</a:t>
            </a:r>
            <a:r>
              <a:rPr b="1" spc="48" dirty="0">
                <a:solidFill>
                  <a:srgbClr val="A1247F"/>
                </a:solidFill>
                <a:latin typeface="Calibri"/>
                <a:cs typeface="Calibri"/>
              </a:rPr>
              <a:t>O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1371600"/>
            <a:ext cx="3914809" cy="4321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3"/>
              </a:lnSpc>
              <a:spcBef>
                <a:spcPts val="26"/>
              </a:spcBef>
            </a:pPr>
            <a:endParaRPr sz="1000" dirty="0"/>
          </a:p>
          <a:p>
            <a:pPr marL="11154" marR="5577" indent="94812" algn="just"/>
            <a:r>
              <a:rPr sz="1000" b="1" spc="9" dirty="0">
                <a:latin typeface="Calibri"/>
                <a:cs typeface="Calibri"/>
              </a:rPr>
              <a:t>Профе</a:t>
            </a:r>
            <a:r>
              <a:rPr sz="1000" b="1" spc="4" dirty="0">
                <a:latin typeface="Calibri"/>
                <a:cs typeface="Calibri"/>
              </a:rPr>
              <a:t>ссиона</a:t>
            </a:r>
            <a:r>
              <a:rPr sz="1000" b="1" dirty="0">
                <a:latin typeface="Calibri"/>
                <a:cs typeface="Calibri"/>
              </a:rPr>
              <a:t>льн</a:t>
            </a:r>
            <a:r>
              <a:rPr sz="1000" b="1" spc="4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осм</a:t>
            </a:r>
            <a:r>
              <a:rPr sz="1000" b="1" spc="-4" dirty="0">
                <a:latin typeface="Calibri"/>
                <a:cs typeface="Calibri"/>
              </a:rPr>
              <a:t>е</a:t>
            </a:r>
            <a:r>
              <a:rPr sz="1000" b="1" spc="4" dirty="0">
                <a:latin typeface="Calibri"/>
                <a:cs typeface="Calibri"/>
              </a:rPr>
              <a:t>ти</a:t>
            </a:r>
            <a:r>
              <a:rPr sz="1000" b="1" spc="9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а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22" dirty="0">
                <a:latin typeface="Calibri"/>
                <a:cs typeface="Calibri"/>
              </a:rPr>
              <a:t>д</a:t>
            </a:r>
            <a:r>
              <a:rPr sz="1000" b="1" spc="-4" dirty="0">
                <a:latin typeface="Calibri"/>
                <a:cs typeface="Calibri"/>
              </a:rPr>
              <a:t>л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ела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MORI</a:t>
            </a:r>
            <a:r>
              <a:rPr sz="1000" b="1" spc="-18" dirty="0">
                <a:latin typeface="Calibri"/>
                <a:cs typeface="Calibri"/>
              </a:rPr>
              <a:t>Z</a:t>
            </a:r>
            <a:r>
              <a:rPr sz="1000" b="1" spc="18" dirty="0">
                <a:latin typeface="Calibri"/>
                <a:cs typeface="Calibri"/>
              </a:rPr>
              <a:t>O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–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динам</a:t>
            </a:r>
            <a:r>
              <a:rPr sz="1000" b="1" spc="-13" dirty="0">
                <a:latin typeface="Calibri"/>
                <a:cs typeface="Calibri"/>
              </a:rPr>
              <a:t>и</a:t>
            </a:r>
            <a:r>
              <a:rPr sz="1000" b="1" spc="18" dirty="0">
                <a:latin typeface="Calibri"/>
                <a:cs typeface="Calibri"/>
              </a:rPr>
              <a:t>чно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развивающ</a:t>
            </a:r>
            <a:r>
              <a:rPr sz="1000" b="1" spc="4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18" dirty="0">
                <a:latin typeface="Calibri"/>
                <a:cs typeface="Calibri"/>
              </a:rPr>
              <a:t>с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spc="22" dirty="0">
                <a:latin typeface="Calibri"/>
                <a:cs typeface="Calibri"/>
              </a:rPr>
              <a:t>ор</a:t>
            </a:r>
            <a:r>
              <a:rPr sz="1000" b="1" spc="-4" dirty="0">
                <a:latin typeface="Calibri"/>
                <a:cs typeface="Calibri"/>
              </a:rPr>
              <a:t>г</a:t>
            </a:r>
            <a:r>
              <a:rPr sz="1000" b="1" spc="9" dirty="0">
                <a:latin typeface="Calibri"/>
                <a:cs typeface="Calibri"/>
              </a:rPr>
              <a:t>ов</a:t>
            </a:r>
            <a:r>
              <a:rPr sz="1000" b="1" spc="13" dirty="0">
                <a:latin typeface="Calibri"/>
                <a:cs typeface="Calibri"/>
              </a:rPr>
              <a:t>ая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мар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spc="-18" dirty="0">
                <a:latin typeface="Calibri"/>
                <a:cs typeface="Calibri"/>
              </a:rPr>
              <a:t>а,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в</a:t>
            </a:r>
            <a:r>
              <a:rPr sz="1000" b="1" spc="22" dirty="0">
                <a:latin typeface="Calibri"/>
                <a:cs typeface="Calibri"/>
              </a:rPr>
              <a:t>к</a:t>
            </a:r>
            <a:r>
              <a:rPr sz="1000" b="1" spc="-9" dirty="0">
                <a:latin typeface="Calibri"/>
                <a:cs typeface="Calibri"/>
              </a:rPr>
              <a:t>л</a:t>
            </a:r>
            <a:r>
              <a:rPr sz="1000" b="1" spc="-22" dirty="0">
                <a:latin typeface="Calibri"/>
                <a:cs typeface="Calibri"/>
              </a:rPr>
              <a:t>ю</a:t>
            </a:r>
            <a:r>
              <a:rPr sz="1000" b="1" dirty="0">
                <a:latin typeface="Calibri"/>
                <a:cs typeface="Calibri"/>
              </a:rPr>
              <a:t>чающ</a:t>
            </a:r>
            <a:r>
              <a:rPr sz="1000" b="1" spc="4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в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ебя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вы</a:t>
            </a:r>
            <a:r>
              <a:rPr sz="1000" b="1" dirty="0">
                <a:latin typeface="Calibri"/>
                <a:cs typeface="Calibri"/>
              </a:rPr>
              <a:t>с</a:t>
            </a:r>
            <a:r>
              <a:rPr sz="1000" b="1" spc="9" dirty="0">
                <a:latin typeface="Calibri"/>
                <a:cs typeface="Calibri"/>
              </a:rPr>
              <a:t>о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spc="9" dirty="0">
                <a:latin typeface="Calibri"/>
                <a:cs typeface="Calibri"/>
              </a:rPr>
              <a:t>о</a:t>
            </a:r>
            <a:r>
              <a:rPr sz="1000" b="1" spc="13" dirty="0">
                <a:latin typeface="Calibri"/>
                <a:cs typeface="Calibri"/>
              </a:rPr>
              <a:t>к</a:t>
            </a:r>
            <a:r>
              <a:rPr sz="1000" b="1" spc="-13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че</a:t>
            </a:r>
            <a:r>
              <a:rPr sz="1000" b="1" spc="22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венные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18" dirty="0">
                <a:latin typeface="Calibri"/>
                <a:cs typeface="Calibri"/>
              </a:rPr>
              <a:t>пр</a:t>
            </a:r>
            <a:r>
              <a:rPr sz="1000" b="1" spc="9" dirty="0">
                <a:latin typeface="Calibri"/>
                <a:cs typeface="Calibri"/>
              </a:rPr>
              <a:t>о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9" dirty="0">
                <a:latin typeface="Calibri"/>
                <a:cs typeface="Calibri"/>
              </a:rPr>
              <a:t>у</a:t>
            </a:r>
            <a:r>
              <a:rPr sz="1000" b="1" spc="18" dirty="0">
                <a:latin typeface="Calibri"/>
                <a:cs typeface="Calibri"/>
              </a:rPr>
              <a:t>к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-18" dirty="0">
                <a:latin typeface="Calibri"/>
                <a:cs typeface="Calibri"/>
              </a:rPr>
              <a:t>ы,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озданные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на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основе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мировых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тен</a:t>
            </a:r>
            <a:r>
              <a:rPr sz="1000" b="1" spc="-9" dirty="0">
                <a:latin typeface="Calibri"/>
                <a:cs typeface="Calibri"/>
              </a:rPr>
              <a:t>д</a:t>
            </a:r>
            <a:r>
              <a:rPr sz="1000" b="1" dirty="0">
                <a:latin typeface="Calibri"/>
                <a:cs typeface="Calibri"/>
              </a:rPr>
              <a:t>енций </a:t>
            </a:r>
            <a:r>
              <a:rPr sz="1000" b="1" spc="13" dirty="0">
                <a:latin typeface="Calibri"/>
                <a:cs typeface="Calibri"/>
              </a:rPr>
              <a:t>в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66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обла</a:t>
            </a:r>
            <a:r>
              <a:rPr sz="1000" b="1" spc="9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ти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66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профе</a:t>
            </a:r>
            <a:r>
              <a:rPr sz="1000" b="1" spc="4" dirty="0">
                <a:latin typeface="Calibri"/>
                <a:cs typeface="Calibri"/>
              </a:rPr>
              <a:t>ссиональной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66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осм</a:t>
            </a:r>
            <a:r>
              <a:rPr sz="1000" b="1" spc="-4" dirty="0">
                <a:latin typeface="Calibri"/>
                <a:cs typeface="Calibri"/>
              </a:rPr>
              <a:t>ет</a:t>
            </a:r>
            <a:r>
              <a:rPr sz="1000" b="1" spc="13" dirty="0">
                <a:latin typeface="Calibri"/>
                <a:cs typeface="Calibri"/>
              </a:rPr>
              <a:t>оло</a:t>
            </a:r>
            <a:r>
              <a:rPr sz="1000" b="1" dirty="0">
                <a:latin typeface="Calibri"/>
                <a:cs typeface="Calibri"/>
              </a:rPr>
              <a:t>г</a:t>
            </a:r>
            <a:r>
              <a:rPr sz="1000" b="1" spc="-9" dirty="0">
                <a:latin typeface="Calibri"/>
                <a:cs typeface="Calibri"/>
              </a:rPr>
              <a:t>ии,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66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S</a:t>
            </a:r>
            <a:r>
              <a:rPr sz="1000" b="1" spc="-44" dirty="0">
                <a:latin typeface="Calibri"/>
                <a:cs typeface="Calibri"/>
              </a:rPr>
              <a:t>P</a:t>
            </a:r>
            <a:r>
              <a:rPr sz="1000" b="1" spc="-9" dirty="0">
                <a:latin typeface="Calibri"/>
                <a:cs typeface="Calibri"/>
              </a:rPr>
              <a:t>A,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4" dirty="0" err="1" smtClean="0">
                <a:latin typeface="Calibri"/>
                <a:cs typeface="Calibri"/>
              </a:rPr>
              <a:t>ин</a:t>
            </a:r>
            <a:r>
              <a:rPr sz="1000" b="1" spc="-9" dirty="0" err="1" smtClean="0">
                <a:latin typeface="Calibri"/>
                <a:cs typeface="Calibri"/>
              </a:rPr>
              <a:t>д</a:t>
            </a:r>
            <a:r>
              <a:rPr sz="1000" b="1" dirty="0" err="1" smtClean="0">
                <a:latin typeface="Calibri"/>
                <a:cs typeface="Calibri"/>
              </a:rPr>
              <a:t>у</a:t>
            </a:r>
            <a:r>
              <a:rPr sz="1000" b="1" spc="22" dirty="0" err="1" smtClean="0">
                <a:latin typeface="Calibri"/>
                <a:cs typeface="Calibri"/>
              </a:rPr>
              <a:t>с</a:t>
            </a:r>
            <a:r>
              <a:rPr sz="1000" b="1" spc="4" dirty="0" err="1" smtClean="0">
                <a:latin typeface="Calibri"/>
                <a:cs typeface="Calibri"/>
              </a:rPr>
              <a:t>т</a:t>
            </a:r>
            <a:r>
              <a:rPr sz="1000" b="1" dirty="0" err="1" smtClean="0">
                <a:latin typeface="Calibri"/>
                <a:cs typeface="Calibri"/>
              </a:rPr>
              <a:t>рии</a:t>
            </a:r>
            <a:r>
              <a:rPr sz="1000" b="1" dirty="0">
                <a:latin typeface="Calibri"/>
                <a:cs typeface="Calibri"/>
              </a:rPr>
              <a:t>.  </a:t>
            </a:r>
            <a:r>
              <a:rPr sz="1000" b="1" spc="-66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Появившись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66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сравн</a:t>
            </a:r>
            <a:r>
              <a:rPr sz="1000" b="1" spc="4" dirty="0">
                <a:latin typeface="Calibri"/>
                <a:cs typeface="Calibri"/>
              </a:rPr>
              <a:t>и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4" dirty="0">
                <a:latin typeface="Calibri"/>
                <a:cs typeface="Calibri"/>
              </a:rPr>
              <a:t>льно</a:t>
            </a:r>
            <a:r>
              <a:rPr sz="1000" b="1" dirty="0">
                <a:latin typeface="Calibri"/>
                <a:cs typeface="Calibri"/>
              </a:rPr>
              <a:t> не</a:t>
            </a:r>
            <a:r>
              <a:rPr sz="1000" b="1" spc="-4" dirty="0">
                <a:latin typeface="Calibri"/>
                <a:cs typeface="Calibri"/>
              </a:rPr>
              <a:t>давно,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мар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а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MORI</a:t>
            </a:r>
            <a:r>
              <a:rPr sz="1000" b="1" spc="-18" dirty="0">
                <a:latin typeface="Calibri"/>
                <a:cs typeface="Calibri"/>
              </a:rPr>
              <a:t>Z</a:t>
            </a:r>
            <a:r>
              <a:rPr sz="1000" b="1" spc="18" dirty="0">
                <a:latin typeface="Calibri"/>
                <a:cs typeface="Calibri"/>
              </a:rPr>
              <a:t>O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у</a:t>
            </a:r>
            <a:r>
              <a:rPr sz="1000" b="1" spc="9" dirty="0">
                <a:latin typeface="Calibri"/>
                <a:cs typeface="Calibri"/>
              </a:rPr>
              <a:t>спе</a:t>
            </a:r>
            <a:r>
              <a:rPr sz="1000" b="1" dirty="0">
                <a:latin typeface="Calibri"/>
                <a:cs typeface="Calibri"/>
              </a:rPr>
              <a:t>ла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реа</a:t>
            </a:r>
            <a:r>
              <a:rPr sz="1000" b="1" spc="4" dirty="0">
                <a:latin typeface="Calibri"/>
                <a:cs typeface="Calibri"/>
              </a:rPr>
              <a:t>лизов</a:t>
            </a:r>
            <a:r>
              <a:rPr sz="1000" b="1" spc="-4" dirty="0">
                <a:latin typeface="Calibri"/>
                <a:cs typeface="Calibri"/>
              </a:rPr>
              <a:t>а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ь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фундаме</a:t>
            </a:r>
            <a:r>
              <a:rPr sz="1000" b="1" spc="-9" dirty="0">
                <a:latin typeface="Calibri"/>
                <a:cs typeface="Calibri"/>
              </a:rPr>
              <a:t>н</a:t>
            </a:r>
            <a:r>
              <a:rPr sz="1000" b="1" dirty="0">
                <a:latin typeface="Calibri"/>
                <a:cs typeface="Calibri"/>
              </a:rPr>
              <a:t>тальный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пра</a:t>
            </a:r>
            <a:r>
              <a:rPr sz="1000" b="1" spc="18" dirty="0">
                <a:latin typeface="Calibri"/>
                <a:cs typeface="Calibri"/>
              </a:rPr>
              <a:t>к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-4" dirty="0">
                <a:latin typeface="Calibri"/>
                <a:cs typeface="Calibri"/>
              </a:rPr>
              <a:t>и</a:t>
            </a:r>
            <a:r>
              <a:rPr sz="1000" b="1" spc="9" dirty="0">
                <a:latin typeface="Calibri"/>
                <a:cs typeface="Calibri"/>
              </a:rPr>
              <a:t>ческий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опы</a:t>
            </a:r>
            <a:r>
              <a:rPr sz="1000" b="1" spc="-44" dirty="0">
                <a:latin typeface="Calibri"/>
                <a:cs typeface="Calibri"/>
              </a:rPr>
              <a:t>т</a:t>
            </a:r>
            <a:r>
              <a:rPr sz="1000" b="1" spc="-35" dirty="0">
                <a:latin typeface="Calibri"/>
                <a:cs typeface="Calibri"/>
              </a:rPr>
              <a:t>,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4" dirty="0" err="1">
                <a:latin typeface="Calibri"/>
                <a:cs typeface="Calibri"/>
              </a:rPr>
              <a:t>за</a:t>
            </a:r>
            <a:r>
              <a:rPr sz="1000" b="1" spc="18" dirty="0" err="1">
                <a:latin typeface="Calibri"/>
                <a:cs typeface="Calibri"/>
              </a:rPr>
              <a:t>с</a:t>
            </a:r>
            <a:r>
              <a:rPr sz="1000" b="1" spc="-9" dirty="0" err="1">
                <a:latin typeface="Calibri"/>
                <a:cs typeface="Calibri"/>
              </a:rPr>
              <a:t>л</a:t>
            </a:r>
            <a:r>
              <a:rPr sz="1000" b="1" spc="13" dirty="0" err="1">
                <a:latin typeface="Calibri"/>
                <a:cs typeface="Calibri"/>
              </a:rPr>
              <a:t>у</a:t>
            </a:r>
            <a:r>
              <a:rPr sz="1000" b="1" dirty="0" err="1">
                <a:latin typeface="Calibri"/>
                <a:cs typeface="Calibri"/>
              </a:rPr>
              <a:t>жив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7" dirty="0">
                <a:latin typeface="Calibri"/>
                <a:cs typeface="Calibri"/>
              </a:rPr>
              <a:t> </a:t>
            </a:r>
            <a:r>
              <a:rPr sz="1000" b="1" spc="9" dirty="0" err="1" smtClean="0">
                <a:latin typeface="Calibri"/>
                <a:cs typeface="Calibri"/>
              </a:rPr>
              <a:t>приз</a:t>
            </a:r>
            <a:r>
              <a:rPr sz="1000" b="1" dirty="0" err="1" smtClean="0">
                <a:latin typeface="Calibri"/>
                <a:cs typeface="Calibri"/>
              </a:rPr>
              <a:t>нание</a:t>
            </a:r>
            <a:r>
              <a:rPr sz="1000" b="1" spc="-13" dirty="0" smtClean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и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9" dirty="0">
                <a:latin typeface="Calibri"/>
                <a:cs typeface="Calibri"/>
              </a:rPr>
              <a:t>оверие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с</a:t>
            </a:r>
            <a:r>
              <a:rPr sz="1000" b="1" spc="-4" dirty="0">
                <a:latin typeface="Calibri"/>
                <a:cs typeface="Calibri"/>
              </a:rPr>
              <a:t>амых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ре</a:t>
            </a:r>
            <a:r>
              <a:rPr sz="1000" b="1" spc="4" dirty="0">
                <a:latin typeface="Calibri"/>
                <a:cs typeface="Calibri"/>
              </a:rPr>
              <a:t>бов</a:t>
            </a:r>
            <a:r>
              <a:rPr sz="1000" b="1" spc="-4" dirty="0">
                <a:latin typeface="Calibri"/>
                <a:cs typeface="Calibri"/>
              </a:rPr>
              <a:t>ат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4" dirty="0">
                <a:latin typeface="Calibri"/>
                <a:cs typeface="Calibri"/>
              </a:rPr>
              <a:t>льных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профе</a:t>
            </a:r>
            <a:r>
              <a:rPr sz="1000" b="1" spc="4" dirty="0">
                <a:latin typeface="Calibri"/>
                <a:cs typeface="Calibri"/>
              </a:rPr>
              <a:t>ссиона</a:t>
            </a:r>
            <a:r>
              <a:rPr sz="1000" b="1" spc="-4" dirty="0">
                <a:latin typeface="Calibri"/>
                <a:cs typeface="Calibri"/>
              </a:rPr>
              <a:t>лов.</a:t>
            </a:r>
            <a:endParaRPr sz="1000" b="1" dirty="0">
              <a:latin typeface="Calibri"/>
              <a:cs typeface="Calibri"/>
            </a:endParaRPr>
          </a:p>
          <a:p>
            <a:pPr marL="11154" marR="5577" indent="94812" algn="just">
              <a:spcBef>
                <a:spcPts val="246"/>
              </a:spcBef>
            </a:pPr>
            <a:r>
              <a:rPr sz="1000" b="1" dirty="0">
                <a:latin typeface="Calibri"/>
                <a:cs typeface="Calibri"/>
              </a:rPr>
              <a:t>Вы</a:t>
            </a:r>
            <a:r>
              <a:rPr sz="1000" b="1" spc="-4" dirty="0">
                <a:latin typeface="Calibri"/>
                <a:cs typeface="Calibri"/>
              </a:rPr>
              <a:t>с</a:t>
            </a:r>
            <a:r>
              <a:rPr sz="1000" b="1" spc="9" dirty="0">
                <a:latin typeface="Calibri"/>
                <a:cs typeface="Calibri"/>
              </a:rPr>
              <a:t>о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spc="9" dirty="0">
                <a:latin typeface="Calibri"/>
                <a:cs typeface="Calibri"/>
              </a:rPr>
              <a:t>о</a:t>
            </a:r>
            <a:r>
              <a:rPr sz="1000" b="1" spc="13" dirty="0">
                <a:latin typeface="Calibri"/>
                <a:cs typeface="Calibri"/>
              </a:rPr>
              <a:t>к</a:t>
            </a:r>
            <a:r>
              <a:rPr sz="1000" b="1" spc="-13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че</a:t>
            </a:r>
            <a:r>
              <a:rPr sz="1000" b="1" spc="22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твенное</a:t>
            </a:r>
            <a:r>
              <a:rPr sz="1000" b="1" dirty="0">
                <a:latin typeface="Calibri"/>
                <a:cs typeface="Calibri"/>
              </a:rPr>
              <a:t>   н</a:t>
            </a:r>
            <a:r>
              <a:rPr sz="1000" b="1" spc="-9" dirty="0">
                <a:latin typeface="Calibri"/>
                <a:cs typeface="Calibri"/>
              </a:rPr>
              <a:t>а</a:t>
            </a:r>
            <a:r>
              <a:rPr sz="1000" b="1" spc="22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ура</a:t>
            </a:r>
            <a:r>
              <a:rPr sz="1000" b="1" spc="4" dirty="0">
                <a:latin typeface="Calibri"/>
                <a:cs typeface="Calibri"/>
              </a:rPr>
              <a:t>льное</a:t>
            </a:r>
            <a:r>
              <a:rPr sz="1000" b="1" dirty="0">
                <a:latin typeface="Calibri"/>
                <a:cs typeface="Calibri"/>
              </a:rPr>
              <a:t>   сырьё,   мно</a:t>
            </a:r>
            <a:r>
              <a:rPr sz="1000" b="1" spc="-18" dirty="0">
                <a:latin typeface="Calibri"/>
                <a:cs typeface="Calibri"/>
              </a:rPr>
              <a:t>г</a:t>
            </a:r>
            <a:r>
              <a:rPr sz="1000" b="1" spc="13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л</a:t>
            </a:r>
            <a:r>
              <a:rPr sz="1000" b="1" spc="-4" dirty="0">
                <a:latin typeface="Calibri"/>
                <a:cs typeface="Calibri"/>
              </a:rPr>
              <a:t>е</a:t>
            </a:r>
            <a:r>
              <a:rPr sz="1000" b="1" spc="4" dirty="0">
                <a:latin typeface="Calibri"/>
                <a:cs typeface="Calibri"/>
              </a:rPr>
              <a:t>тний</a:t>
            </a:r>
            <a:r>
              <a:rPr sz="1000" b="1" dirty="0">
                <a:latin typeface="Calibri"/>
                <a:cs typeface="Calibri"/>
              </a:rPr>
              <a:t>   </a:t>
            </a:r>
            <a:r>
              <a:rPr sz="1000" b="1" spc="4" dirty="0">
                <a:latin typeface="Calibri"/>
                <a:cs typeface="Calibri"/>
              </a:rPr>
              <a:t>опы</a:t>
            </a:r>
            <a:r>
              <a:rPr sz="1000" b="1" spc="13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   </a:t>
            </a:r>
            <a:r>
              <a:rPr sz="1000" b="1" spc="4" dirty="0">
                <a:latin typeface="Calibri"/>
                <a:cs typeface="Calibri"/>
              </a:rPr>
              <a:t>и</a:t>
            </a:r>
            <a:r>
              <a:rPr sz="1000" b="1" dirty="0">
                <a:latin typeface="Calibri"/>
                <a:cs typeface="Calibri"/>
              </a:rPr>
              <a:t>   </a:t>
            </a:r>
            <a:r>
              <a:rPr sz="1000" b="1" spc="9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об</a:t>
            </a:r>
            <a:r>
              <a:rPr sz="1000" b="1" spc="13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венные   </a:t>
            </a:r>
            <a:r>
              <a:rPr sz="1000" b="1" spc="4" dirty="0">
                <a:latin typeface="Calibri"/>
                <a:cs typeface="Calibri"/>
              </a:rPr>
              <a:t>инновационные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те</a:t>
            </a:r>
            <a:r>
              <a:rPr sz="1000" b="1" spc="13" dirty="0">
                <a:latin typeface="Calibri"/>
                <a:cs typeface="Calibri"/>
              </a:rPr>
              <a:t>хноло</a:t>
            </a:r>
            <a:r>
              <a:rPr sz="1000" b="1" dirty="0">
                <a:latin typeface="Calibri"/>
                <a:cs typeface="Calibri"/>
              </a:rPr>
              <a:t>г</a:t>
            </a:r>
            <a:r>
              <a:rPr sz="1000" b="1" spc="-4" dirty="0">
                <a:latin typeface="Calibri"/>
                <a:cs typeface="Calibri"/>
              </a:rPr>
              <a:t>и</a:t>
            </a:r>
            <a:r>
              <a:rPr sz="1000" b="1" spc="9" dirty="0">
                <a:latin typeface="Calibri"/>
                <a:cs typeface="Calibri"/>
              </a:rPr>
              <a:t>ческие</a:t>
            </a:r>
            <a:r>
              <a:rPr sz="1000" b="1" spc="18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разраб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4" dirty="0">
                <a:latin typeface="Calibri"/>
                <a:cs typeface="Calibri"/>
              </a:rPr>
              <a:t>тки</a:t>
            </a:r>
            <a:r>
              <a:rPr sz="1000" b="1" spc="18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18" dirty="0">
                <a:latin typeface="Calibri"/>
                <a:cs typeface="Calibri"/>
              </a:rPr>
              <a:t>в</a:t>
            </a:r>
            <a:r>
              <a:rPr sz="1000" b="1" spc="-4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я</a:t>
            </a:r>
            <a:r>
              <a:rPr sz="1000" b="1" spc="-9" dirty="0">
                <a:latin typeface="Calibri"/>
                <a:cs typeface="Calibri"/>
              </a:rPr>
              <a:t>ю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spc="18" dirty="0">
                <a:latin typeface="Calibri"/>
                <a:cs typeface="Calibri"/>
              </a:rPr>
              <a:t>с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18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за</a:t>
            </a:r>
            <a:r>
              <a:rPr sz="1000" b="1" spc="13" dirty="0">
                <a:latin typeface="Calibri"/>
                <a:cs typeface="Calibri"/>
              </a:rPr>
              <a:t>ло</a:t>
            </a:r>
            <a:r>
              <a:rPr sz="1000" b="1" spc="-9" dirty="0">
                <a:latin typeface="Calibri"/>
                <a:cs typeface="Calibri"/>
              </a:rPr>
              <a:t>гом</a:t>
            </a:r>
            <a:r>
              <a:rPr sz="1000" b="1" spc="18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по</a:t>
            </a:r>
            <a:r>
              <a:rPr sz="1000" b="1" spc="-9" dirty="0">
                <a:latin typeface="Calibri"/>
                <a:cs typeface="Calibri"/>
              </a:rPr>
              <a:t>л</a:t>
            </a:r>
            <a:r>
              <a:rPr sz="1000" b="1" spc="9" dirty="0">
                <a:latin typeface="Calibri"/>
                <a:cs typeface="Calibri"/>
              </a:rPr>
              <a:t>учени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18" dirty="0">
                <a:latin typeface="Calibri"/>
                <a:cs typeface="Calibri"/>
              </a:rPr>
              <a:t> пр</a:t>
            </a:r>
            <a:r>
              <a:rPr sz="1000" b="1" spc="9" dirty="0">
                <a:latin typeface="Calibri"/>
                <a:cs typeface="Calibri"/>
              </a:rPr>
              <a:t>о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9" dirty="0">
                <a:latin typeface="Calibri"/>
                <a:cs typeface="Calibri"/>
              </a:rPr>
              <a:t>у</a:t>
            </a:r>
            <a:r>
              <a:rPr sz="1000" b="1" spc="18" dirty="0">
                <a:latin typeface="Calibri"/>
                <a:cs typeface="Calibri"/>
              </a:rPr>
              <a:t>к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ов,</a:t>
            </a:r>
            <a:r>
              <a:rPr sz="1000" b="1" spc="18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отв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4" dirty="0">
                <a:latin typeface="Calibri"/>
                <a:cs typeface="Calibri"/>
              </a:rPr>
              <a:t>чающих</a:t>
            </a:r>
            <a:r>
              <a:rPr sz="1000" b="1" spc="18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вы</a:t>
            </a:r>
            <a:r>
              <a:rPr sz="1000" b="1" dirty="0">
                <a:latin typeface="Calibri"/>
                <a:cs typeface="Calibri"/>
              </a:rPr>
              <a:t>соким</a:t>
            </a:r>
            <a:r>
              <a:rPr sz="1000" b="1" spc="18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ре</a:t>
            </a:r>
            <a:r>
              <a:rPr sz="1000" b="1" spc="4" dirty="0">
                <a:latin typeface="Calibri"/>
                <a:cs typeface="Calibri"/>
              </a:rPr>
              <a:t>бова</a:t>
            </a:r>
            <a:r>
              <a:rPr sz="1000" b="1" dirty="0">
                <a:latin typeface="Calibri"/>
                <a:cs typeface="Calibri"/>
              </a:rPr>
              <a:t>- </a:t>
            </a:r>
            <a:r>
              <a:rPr sz="1000" b="1" spc="4" dirty="0">
                <a:latin typeface="Calibri"/>
                <a:cs typeface="Calibri"/>
              </a:rPr>
              <a:t>ни</a:t>
            </a:r>
            <a:r>
              <a:rPr sz="1000" b="1" spc="-9" dirty="0">
                <a:latin typeface="Calibri"/>
                <a:cs typeface="Calibri"/>
              </a:rPr>
              <a:t>ям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к</a:t>
            </a:r>
            <a:r>
              <a:rPr sz="1000" b="1" spc="-13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че</a:t>
            </a:r>
            <a:r>
              <a:rPr sz="1000" b="1" spc="22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-9" dirty="0">
                <a:latin typeface="Calibri"/>
                <a:cs typeface="Calibri"/>
              </a:rPr>
              <a:t>ва.</a:t>
            </a:r>
            <a:endParaRPr sz="1000" b="1" dirty="0">
              <a:latin typeface="Calibri"/>
              <a:cs typeface="Calibri"/>
            </a:endParaRPr>
          </a:p>
          <a:p>
            <a:pPr marL="11154" marR="5577" indent="94812" algn="just">
              <a:spcBef>
                <a:spcPts val="246"/>
              </a:spcBef>
            </a:pPr>
            <a:r>
              <a:rPr sz="1000" b="1" spc="-9" dirty="0" err="1" smtClean="0">
                <a:latin typeface="Calibri"/>
                <a:cs typeface="Calibri"/>
              </a:rPr>
              <a:t>Мис</a:t>
            </a:r>
            <a:r>
              <a:rPr sz="1000" b="1" spc="9" dirty="0" err="1" smtClean="0">
                <a:latin typeface="Calibri"/>
                <a:cs typeface="Calibri"/>
              </a:rPr>
              <a:t>си</a:t>
            </a:r>
            <a:r>
              <a:rPr sz="1000" b="1" spc="13" dirty="0" err="1" smtClean="0">
                <a:latin typeface="Calibri"/>
                <a:cs typeface="Calibri"/>
              </a:rPr>
              <a:t>я</a:t>
            </a:r>
            <a:r>
              <a:rPr sz="1000" b="1" dirty="0" smtClean="0">
                <a:latin typeface="Calibri"/>
                <a:cs typeface="Calibri"/>
              </a:rPr>
              <a:t> </a:t>
            </a:r>
            <a:r>
              <a:rPr sz="1000" b="1" spc="-75" dirty="0" smtClean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бренда 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MORI</a:t>
            </a:r>
            <a:r>
              <a:rPr sz="1000" b="1" spc="-18" dirty="0">
                <a:latin typeface="Calibri"/>
                <a:cs typeface="Calibri"/>
              </a:rPr>
              <a:t>Z</a:t>
            </a:r>
            <a:r>
              <a:rPr sz="1000" b="1" spc="18" dirty="0">
                <a:latin typeface="Calibri"/>
                <a:cs typeface="Calibri"/>
              </a:rPr>
              <a:t>O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– 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обесп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4" dirty="0">
                <a:latin typeface="Calibri"/>
                <a:cs typeface="Calibri"/>
              </a:rPr>
              <a:t>чение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beaut</a:t>
            </a:r>
            <a:r>
              <a:rPr sz="1000" b="1" spc="4" dirty="0">
                <a:latin typeface="Calibri"/>
                <a:cs typeface="Calibri"/>
              </a:rPr>
              <a:t>y-рын</a:t>
            </a:r>
            <a:r>
              <a:rPr sz="1000" b="1" spc="9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а 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spc="22" dirty="0">
                <a:latin typeface="Calibri"/>
                <a:cs typeface="Calibri"/>
              </a:rPr>
              <a:t>ори</a:t>
            </a:r>
            <a:r>
              <a:rPr sz="1000" b="1" spc="4" dirty="0">
                <a:latin typeface="Calibri"/>
                <a:cs typeface="Calibri"/>
              </a:rPr>
              <a:t>г</a:t>
            </a:r>
            <a:r>
              <a:rPr sz="1000" b="1" dirty="0">
                <a:latin typeface="Calibri"/>
                <a:cs typeface="Calibri"/>
              </a:rPr>
              <a:t>ина</a:t>
            </a:r>
            <a:r>
              <a:rPr sz="1000" b="1" spc="-4" dirty="0">
                <a:latin typeface="Calibri"/>
                <a:cs typeface="Calibri"/>
              </a:rPr>
              <a:t>льными,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к</a:t>
            </a:r>
            <a:r>
              <a:rPr sz="1000" b="1" spc="-13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че</a:t>
            </a:r>
            <a:r>
              <a:rPr sz="1000" b="1" spc="22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-4" dirty="0">
                <a:latin typeface="Calibri"/>
                <a:cs typeface="Calibri"/>
              </a:rPr>
              <a:t>венными,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омпле</a:t>
            </a:r>
            <a:r>
              <a:rPr sz="1000" b="1" spc="-4" dirty="0">
                <a:latin typeface="Calibri"/>
                <a:cs typeface="Calibri"/>
              </a:rPr>
              <a:t>к</a:t>
            </a:r>
            <a:r>
              <a:rPr sz="1000" b="1" spc="13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- </a:t>
            </a:r>
            <a:r>
              <a:rPr sz="1000" b="1" spc="-4" dirty="0">
                <a:latin typeface="Calibri"/>
                <a:cs typeface="Calibri"/>
              </a:rPr>
              <a:t>ными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решени</a:t>
            </a:r>
            <a:r>
              <a:rPr sz="1000" b="1" spc="-4" dirty="0">
                <a:latin typeface="Calibri"/>
                <a:cs typeface="Calibri"/>
              </a:rPr>
              <a:t>ями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22" dirty="0">
                <a:latin typeface="Calibri"/>
                <a:cs typeface="Calibri"/>
              </a:rPr>
              <a:t>д</a:t>
            </a:r>
            <a:r>
              <a:rPr sz="1000" b="1" spc="-4" dirty="0">
                <a:latin typeface="Calibri"/>
                <a:cs typeface="Calibri"/>
              </a:rPr>
              <a:t>л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в</a:t>
            </a:r>
            <a:r>
              <a:rPr sz="1000" b="1" spc="9" dirty="0">
                <a:latin typeface="Calibri"/>
                <a:cs typeface="Calibri"/>
              </a:rPr>
              <a:t>се</a:t>
            </a:r>
            <a:r>
              <a:rPr sz="1000" b="1" spc="18" dirty="0">
                <a:latin typeface="Calibri"/>
                <a:cs typeface="Calibri"/>
              </a:rPr>
              <a:t>с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оронне</a:t>
            </a:r>
            <a:r>
              <a:rPr sz="1000" b="1" spc="-9" dirty="0">
                <a:latin typeface="Calibri"/>
                <a:cs typeface="Calibri"/>
              </a:rPr>
              <a:t>г</a:t>
            </a:r>
            <a:r>
              <a:rPr sz="1000" b="1" spc="13" dirty="0">
                <a:latin typeface="Calibri"/>
                <a:cs typeface="Calibri"/>
              </a:rPr>
              <a:t>о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обесп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9" dirty="0">
                <a:latin typeface="Calibri"/>
                <a:cs typeface="Calibri"/>
              </a:rPr>
              <a:t>чени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про</a:t>
            </a:r>
            <a:r>
              <a:rPr sz="1000" b="1" spc="9" dirty="0">
                <a:latin typeface="Calibri"/>
                <a:cs typeface="Calibri"/>
              </a:rPr>
              <a:t>ц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18" dirty="0">
                <a:latin typeface="Calibri"/>
                <a:cs typeface="Calibri"/>
              </a:rPr>
              <a:t>ур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по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у</a:t>
            </a:r>
            <a:r>
              <a:rPr sz="1000" b="1" spc="4" dirty="0">
                <a:latin typeface="Calibri"/>
                <a:cs typeface="Calibri"/>
              </a:rPr>
              <a:t>хо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9" dirty="0">
                <a:latin typeface="Calibri"/>
                <a:cs typeface="Calibri"/>
              </a:rPr>
              <a:t>у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за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-18" dirty="0">
                <a:latin typeface="Calibri"/>
                <a:cs typeface="Calibri"/>
              </a:rPr>
              <a:t>лом,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маникюра,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пе</a:t>
            </a:r>
            <a:r>
              <a:rPr sz="1000" b="1" spc="-4" dirty="0">
                <a:latin typeface="Calibri"/>
                <a:cs typeface="Calibri"/>
              </a:rPr>
              <a:t>дикюра.</a:t>
            </a:r>
            <a:endParaRPr sz="1000" b="1" dirty="0">
              <a:latin typeface="Calibri"/>
              <a:cs typeface="Calibri"/>
            </a:endParaRPr>
          </a:p>
          <a:p>
            <a:pPr marL="105967">
              <a:spcBef>
                <a:spcPts val="246"/>
              </a:spcBef>
            </a:pPr>
            <a:r>
              <a:rPr sz="1000" b="1" spc="4" dirty="0">
                <a:latin typeface="Calibri"/>
                <a:cs typeface="Calibri"/>
              </a:rPr>
              <a:t>На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с</a:t>
            </a:r>
            <a:r>
              <a:rPr sz="1000" b="1" spc="13" dirty="0">
                <a:latin typeface="Calibri"/>
                <a:cs typeface="Calibri"/>
              </a:rPr>
              <a:t>е</a:t>
            </a:r>
            <a:r>
              <a:rPr sz="1000" b="1" spc="-9" dirty="0">
                <a:latin typeface="Calibri"/>
                <a:cs typeface="Calibri"/>
              </a:rPr>
              <a:t>г</a:t>
            </a:r>
            <a:r>
              <a:rPr sz="1000" b="1" spc="4" dirty="0">
                <a:latin typeface="Calibri"/>
                <a:cs typeface="Calibri"/>
              </a:rPr>
              <a:t>о</a:t>
            </a:r>
            <a:r>
              <a:rPr sz="1000" b="1" spc="-9" dirty="0">
                <a:latin typeface="Calibri"/>
                <a:cs typeface="Calibri"/>
              </a:rPr>
              <a:t>дн</a:t>
            </a:r>
            <a:r>
              <a:rPr sz="1000" b="1" spc="4" dirty="0">
                <a:latin typeface="Calibri"/>
                <a:cs typeface="Calibri"/>
              </a:rPr>
              <a:t>яшний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4" dirty="0">
                <a:latin typeface="Calibri"/>
                <a:cs typeface="Calibri"/>
              </a:rPr>
              <a:t>ень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MORI</a:t>
            </a:r>
            <a:r>
              <a:rPr sz="1000" b="1" spc="-18" dirty="0">
                <a:latin typeface="Calibri"/>
                <a:cs typeface="Calibri"/>
              </a:rPr>
              <a:t>Z</a:t>
            </a:r>
            <a:r>
              <a:rPr sz="1000" b="1" spc="18" dirty="0">
                <a:latin typeface="Calibri"/>
                <a:cs typeface="Calibri"/>
              </a:rPr>
              <a:t>O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–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э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spc="-18" dirty="0">
                <a:latin typeface="Calibri"/>
                <a:cs typeface="Calibri"/>
              </a:rPr>
              <a:t>о:</a:t>
            </a:r>
            <a:endParaRPr sz="1000" b="1" dirty="0">
              <a:latin typeface="Calibri"/>
              <a:cs typeface="Calibri"/>
            </a:endParaRPr>
          </a:p>
          <a:p>
            <a:pPr marL="74177">
              <a:spcBef>
                <a:spcPts val="246"/>
              </a:spcBef>
            </a:pPr>
            <a:r>
              <a:rPr sz="1000" b="1" spc="-110" dirty="0">
                <a:solidFill>
                  <a:srgbClr val="D14186"/>
                </a:solidFill>
                <a:latin typeface="Calibri"/>
                <a:cs typeface="Calibri"/>
              </a:rPr>
              <a:t>•</a:t>
            </a:r>
            <a:r>
              <a:rPr sz="1000" b="1" spc="35" dirty="0">
                <a:solidFill>
                  <a:srgbClr val="D14186"/>
                </a:solidFill>
                <a:latin typeface="Calibri"/>
                <a:cs typeface="Calibri"/>
              </a:rPr>
              <a:t>S</a:t>
            </a:r>
            <a:r>
              <a:rPr sz="1000" b="1" spc="-4" dirty="0">
                <a:solidFill>
                  <a:srgbClr val="D14186"/>
                </a:solidFill>
                <a:latin typeface="Calibri"/>
                <a:cs typeface="Calibri"/>
              </a:rPr>
              <a:t>P</a:t>
            </a:r>
            <a:r>
              <a:rPr sz="1000" b="1" spc="31" dirty="0">
                <a:solidFill>
                  <a:srgbClr val="D14186"/>
                </a:solidFill>
                <a:latin typeface="Calibri"/>
                <a:cs typeface="Calibri"/>
              </a:rPr>
              <a:t>A</a:t>
            </a:r>
            <a:r>
              <a:rPr sz="1000" b="1" spc="-18" dirty="0">
                <a:solidFill>
                  <a:srgbClr val="D14186"/>
                </a:solidFill>
                <a:latin typeface="Calibri"/>
                <a:cs typeface="Calibri"/>
              </a:rPr>
              <a:t> </a:t>
            </a:r>
            <a:r>
              <a:rPr sz="1000" b="1" spc="22" dirty="0">
                <a:solidFill>
                  <a:srgbClr val="D14186"/>
                </a:solidFill>
                <a:latin typeface="Calibri"/>
                <a:cs typeface="Calibri"/>
              </a:rPr>
              <a:t>manicu</a:t>
            </a:r>
            <a:r>
              <a:rPr sz="1000" b="1" spc="4" dirty="0">
                <a:solidFill>
                  <a:srgbClr val="D14186"/>
                </a:solidFill>
                <a:latin typeface="Calibri"/>
                <a:cs typeface="Calibri"/>
              </a:rPr>
              <a:t>r</a:t>
            </a:r>
            <a:r>
              <a:rPr sz="1000" b="1" spc="13" dirty="0">
                <a:solidFill>
                  <a:srgbClr val="D14186"/>
                </a:solidFill>
                <a:latin typeface="Calibri"/>
                <a:cs typeface="Calibri"/>
              </a:rPr>
              <a:t>e</a:t>
            </a:r>
            <a:r>
              <a:rPr sz="1000" b="1" spc="-18" dirty="0">
                <a:solidFill>
                  <a:srgbClr val="D14186"/>
                </a:solidFill>
                <a:latin typeface="Calibri"/>
                <a:cs typeface="Calibri"/>
              </a:rPr>
              <a:t> </a:t>
            </a:r>
            <a:r>
              <a:rPr sz="1000" b="1" spc="18" dirty="0">
                <a:solidFill>
                  <a:srgbClr val="D14186"/>
                </a:solidFill>
                <a:latin typeface="Calibri"/>
                <a:cs typeface="Calibri"/>
              </a:rPr>
              <a:t>line</a:t>
            </a:r>
            <a:r>
              <a:rPr sz="1000" b="1" spc="-18" dirty="0">
                <a:solidFill>
                  <a:srgbClr val="D14186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–</a:t>
            </a:r>
            <a:r>
              <a:rPr sz="1000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пре</a:t>
            </a:r>
            <a:r>
              <a:rPr sz="1000" b="1" spc="-22" dirty="0">
                <a:latin typeface="Calibri"/>
                <a:cs typeface="Calibri"/>
              </a:rPr>
              <a:t>д</a:t>
            </a:r>
            <a:r>
              <a:rPr sz="1000" b="1" dirty="0">
                <a:latin typeface="Calibri"/>
                <a:cs typeface="Calibri"/>
              </a:rPr>
              <a:t>л</a:t>
            </a:r>
            <a:r>
              <a:rPr sz="1000" b="1" spc="-9" dirty="0">
                <a:latin typeface="Calibri"/>
                <a:cs typeface="Calibri"/>
              </a:rPr>
              <a:t>о</a:t>
            </a:r>
            <a:r>
              <a:rPr sz="1000" b="1" spc="-26" dirty="0">
                <a:latin typeface="Calibri"/>
                <a:cs typeface="Calibri"/>
              </a:rPr>
              <a:t>ж</a:t>
            </a:r>
            <a:r>
              <a:rPr sz="1000" b="1" dirty="0">
                <a:latin typeface="Calibri"/>
                <a:cs typeface="Calibri"/>
              </a:rPr>
              <a:t>ение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22" dirty="0">
                <a:latin typeface="Calibri"/>
                <a:cs typeface="Calibri"/>
              </a:rPr>
              <a:t>д</a:t>
            </a:r>
            <a:r>
              <a:rPr sz="1000" b="1" spc="-4" dirty="0">
                <a:latin typeface="Calibri"/>
                <a:cs typeface="Calibri"/>
              </a:rPr>
              <a:t>л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профе</a:t>
            </a:r>
            <a:r>
              <a:rPr sz="1000" b="1" spc="4" dirty="0">
                <a:latin typeface="Calibri"/>
                <a:cs typeface="Calibri"/>
              </a:rPr>
              <a:t>ссионалов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в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обла</a:t>
            </a:r>
            <a:r>
              <a:rPr sz="1000" b="1" spc="9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ти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маникюра.</a:t>
            </a:r>
            <a:endParaRPr sz="1000" b="1" dirty="0">
              <a:latin typeface="Calibri"/>
              <a:cs typeface="Calibri"/>
            </a:endParaRPr>
          </a:p>
          <a:p>
            <a:pPr marL="74177">
              <a:spcBef>
                <a:spcPts val="246"/>
              </a:spcBef>
            </a:pPr>
            <a:r>
              <a:rPr sz="1000" b="1" spc="-110" dirty="0">
                <a:solidFill>
                  <a:srgbClr val="2696D3"/>
                </a:solidFill>
                <a:latin typeface="Calibri"/>
                <a:cs typeface="Calibri"/>
              </a:rPr>
              <a:t>•</a:t>
            </a:r>
            <a:r>
              <a:rPr sz="1000" b="1" spc="35" dirty="0">
                <a:solidFill>
                  <a:srgbClr val="2696D3"/>
                </a:solidFill>
                <a:latin typeface="Calibri"/>
                <a:cs typeface="Calibri"/>
              </a:rPr>
              <a:t>S</a:t>
            </a:r>
            <a:r>
              <a:rPr sz="1000" b="1" spc="-4" dirty="0">
                <a:solidFill>
                  <a:srgbClr val="2696D3"/>
                </a:solidFill>
                <a:latin typeface="Calibri"/>
                <a:cs typeface="Calibri"/>
              </a:rPr>
              <a:t>P</a:t>
            </a:r>
            <a:r>
              <a:rPr sz="1000" b="1" spc="31" dirty="0">
                <a:solidFill>
                  <a:srgbClr val="2696D3"/>
                </a:solidFill>
                <a:latin typeface="Calibri"/>
                <a:cs typeface="Calibri"/>
              </a:rPr>
              <a:t>A</a:t>
            </a:r>
            <a:r>
              <a:rPr sz="1000" b="1" spc="-18" dirty="0">
                <a:solidFill>
                  <a:srgbClr val="2696D3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2696D3"/>
                </a:solidFill>
                <a:latin typeface="Calibri"/>
                <a:cs typeface="Calibri"/>
              </a:rPr>
              <a:t>p</a:t>
            </a:r>
            <a:r>
              <a:rPr sz="1000" b="1" spc="22" dirty="0">
                <a:solidFill>
                  <a:srgbClr val="2696D3"/>
                </a:solidFill>
                <a:latin typeface="Calibri"/>
                <a:cs typeface="Calibri"/>
              </a:rPr>
              <a:t>edicu</a:t>
            </a:r>
            <a:r>
              <a:rPr sz="1000" b="1" spc="9" dirty="0">
                <a:solidFill>
                  <a:srgbClr val="2696D3"/>
                </a:solidFill>
                <a:latin typeface="Calibri"/>
                <a:cs typeface="Calibri"/>
              </a:rPr>
              <a:t>r</a:t>
            </a:r>
            <a:r>
              <a:rPr sz="1000" b="1" spc="13" dirty="0">
                <a:solidFill>
                  <a:srgbClr val="2696D3"/>
                </a:solidFill>
                <a:latin typeface="Calibri"/>
                <a:cs typeface="Calibri"/>
              </a:rPr>
              <a:t>e</a:t>
            </a:r>
            <a:r>
              <a:rPr sz="1000" b="1" spc="-18" dirty="0">
                <a:solidFill>
                  <a:srgbClr val="2696D3"/>
                </a:solidFill>
                <a:latin typeface="Calibri"/>
                <a:cs typeface="Calibri"/>
              </a:rPr>
              <a:t> </a:t>
            </a:r>
            <a:r>
              <a:rPr sz="1000" b="1" spc="18" dirty="0">
                <a:solidFill>
                  <a:srgbClr val="2696D3"/>
                </a:solidFill>
                <a:latin typeface="Calibri"/>
                <a:cs typeface="Calibri"/>
              </a:rPr>
              <a:t>line</a:t>
            </a:r>
            <a:r>
              <a:rPr sz="1000" b="1" spc="-18" dirty="0">
                <a:solidFill>
                  <a:srgbClr val="2696D3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–</a:t>
            </a:r>
            <a:r>
              <a:rPr sz="1000" spc="-13" dirty="0">
                <a:latin typeface="Calibri"/>
                <a:cs typeface="Calibri"/>
              </a:rPr>
              <a:t> </a:t>
            </a:r>
            <a:r>
              <a:rPr sz="1000" b="1" spc="18" dirty="0">
                <a:latin typeface="Calibri"/>
                <a:cs typeface="Calibri"/>
              </a:rPr>
              <a:t>ра</a:t>
            </a:r>
            <a:r>
              <a:rPr sz="1000" b="1" spc="22" dirty="0">
                <a:latin typeface="Calibri"/>
                <a:cs typeface="Calibri"/>
              </a:rPr>
              <a:t>ст</a:t>
            </a:r>
            <a:r>
              <a:rPr sz="1000" b="1" dirty="0">
                <a:latin typeface="Calibri"/>
                <a:cs typeface="Calibri"/>
              </a:rPr>
              <a:t>ущий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а</a:t>
            </a:r>
            <a:r>
              <a:rPr sz="1000" b="1" spc="4" dirty="0">
                <a:latin typeface="Calibri"/>
                <a:cs typeface="Calibri"/>
              </a:rPr>
              <a:t>с</a:t>
            </a:r>
            <a:r>
              <a:rPr sz="1000" b="1" spc="9" dirty="0">
                <a:latin typeface="Calibri"/>
                <a:cs typeface="Calibri"/>
              </a:rPr>
              <a:t>с</a:t>
            </a:r>
            <a:r>
              <a:rPr sz="1000" b="1" spc="22" dirty="0">
                <a:latin typeface="Calibri"/>
                <a:cs typeface="Calibri"/>
              </a:rPr>
              <a:t>о</a:t>
            </a:r>
            <a:r>
              <a:rPr sz="1000" b="1" spc="9" dirty="0">
                <a:latin typeface="Calibri"/>
                <a:cs typeface="Calibri"/>
              </a:rPr>
              <a:t>рт</a:t>
            </a:r>
            <a:r>
              <a:rPr sz="1000" b="1" spc="-4" dirty="0">
                <a:latin typeface="Calibri"/>
                <a:cs typeface="Calibri"/>
              </a:rPr>
              <a:t>име</a:t>
            </a:r>
            <a:r>
              <a:rPr sz="1000" b="1" spc="-9" dirty="0">
                <a:latin typeface="Calibri"/>
                <a:cs typeface="Calibri"/>
              </a:rPr>
              <a:t>н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ный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ряд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8" dirty="0">
                <a:latin typeface="Calibri"/>
                <a:cs typeface="Calibri"/>
              </a:rPr>
              <a:t>пр</a:t>
            </a:r>
            <a:r>
              <a:rPr sz="1000" b="1" spc="9" dirty="0">
                <a:latin typeface="Calibri"/>
                <a:cs typeface="Calibri"/>
              </a:rPr>
              <a:t>о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9" dirty="0">
                <a:latin typeface="Calibri"/>
                <a:cs typeface="Calibri"/>
              </a:rPr>
              <a:t>у</a:t>
            </a:r>
            <a:r>
              <a:rPr sz="1000" b="1" spc="18" dirty="0">
                <a:latin typeface="Calibri"/>
                <a:cs typeface="Calibri"/>
              </a:rPr>
              <a:t>к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ов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22" dirty="0">
                <a:latin typeface="Calibri"/>
                <a:cs typeface="Calibri"/>
              </a:rPr>
              <a:t>д</a:t>
            </a:r>
            <a:r>
              <a:rPr sz="1000" b="1" spc="-4" dirty="0">
                <a:latin typeface="Calibri"/>
                <a:cs typeface="Calibri"/>
              </a:rPr>
              <a:t>л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22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ма</a:t>
            </a:r>
            <a:r>
              <a:rPr sz="1000" b="1" dirty="0">
                <a:latin typeface="Calibri"/>
                <a:cs typeface="Calibri"/>
              </a:rPr>
              <a:t>с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еров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пе</a:t>
            </a:r>
            <a:r>
              <a:rPr sz="1000" b="1" spc="-4" dirty="0">
                <a:latin typeface="Calibri"/>
                <a:cs typeface="Calibri"/>
              </a:rPr>
              <a:t>дикюра.</a:t>
            </a:r>
            <a:endParaRPr sz="1000" b="1" dirty="0">
              <a:latin typeface="Calibri"/>
              <a:cs typeface="Calibri"/>
            </a:endParaRPr>
          </a:p>
          <a:p>
            <a:pPr marL="105967" marR="182931" indent="-31790">
              <a:spcBef>
                <a:spcPts val="246"/>
              </a:spcBef>
            </a:pPr>
            <a:r>
              <a:rPr sz="1000" b="1" spc="-110" dirty="0">
                <a:solidFill>
                  <a:srgbClr val="ED174B"/>
                </a:solidFill>
                <a:latin typeface="Calibri"/>
                <a:cs typeface="Calibri"/>
              </a:rPr>
              <a:t>•</a:t>
            </a:r>
            <a:r>
              <a:rPr sz="1000" b="1" spc="35" dirty="0">
                <a:solidFill>
                  <a:srgbClr val="ED174B"/>
                </a:solidFill>
                <a:latin typeface="Calibri"/>
                <a:cs typeface="Calibri"/>
              </a:rPr>
              <a:t>S</a:t>
            </a:r>
            <a:r>
              <a:rPr sz="1000" b="1" spc="-4" dirty="0">
                <a:solidFill>
                  <a:srgbClr val="ED174B"/>
                </a:solidFill>
                <a:latin typeface="Calibri"/>
                <a:cs typeface="Calibri"/>
              </a:rPr>
              <a:t>P</a:t>
            </a:r>
            <a:r>
              <a:rPr sz="1000" b="1" spc="31" dirty="0">
                <a:solidFill>
                  <a:srgbClr val="ED174B"/>
                </a:solidFill>
                <a:latin typeface="Calibri"/>
                <a:cs typeface="Calibri"/>
              </a:rPr>
              <a:t>A</a:t>
            </a:r>
            <a:r>
              <a:rPr sz="1000" b="1" spc="-18" dirty="0">
                <a:solidFill>
                  <a:srgbClr val="ED174B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ED174B"/>
                </a:solidFill>
                <a:latin typeface="Calibri"/>
                <a:cs typeface="Calibri"/>
              </a:rPr>
              <a:t>b</a:t>
            </a:r>
            <a:r>
              <a:rPr sz="1000" b="1" spc="26" dirty="0">
                <a:solidFill>
                  <a:srgbClr val="ED174B"/>
                </a:solidFill>
                <a:latin typeface="Calibri"/>
                <a:cs typeface="Calibri"/>
              </a:rPr>
              <a:t>o</a:t>
            </a:r>
            <a:r>
              <a:rPr sz="1000" b="1" spc="35" dirty="0">
                <a:solidFill>
                  <a:srgbClr val="ED174B"/>
                </a:solidFill>
                <a:latin typeface="Calibri"/>
                <a:cs typeface="Calibri"/>
              </a:rPr>
              <a:t>dy</a:t>
            </a:r>
            <a:r>
              <a:rPr sz="1000" b="1" spc="-18" dirty="0">
                <a:solidFill>
                  <a:srgbClr val="ED174B"/>
                </a:solidFill>
                <a:latin typeface="Calibri"/>
                <a:cs typeface="Calibri"/>
              </a:rPr>
              <a:t> </a:t>
            </a:r>
            <a:r>
              <a:rPr sz="1000" b="1" spc="18" dirty="0">
                <a:solidFill>
                  <a:srgbClr val="ED174B"/>
                </a:solidFill>
                <a:latin typeface="Calibri"/>
                <a:cs typeface="Calibri"/>
              </a:rPr>
              <a:t>line</a:t>
            </a:r>
            <a:r>
              <a:rPr sz="1000" b="1" spc="-13" dirty="0">
                <a:solidFill>
                  <a:srgbClr val="ED174B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–</a:t>
            </a:r>
            <a:r>
              <a:rPr sz="1000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Премьера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весны</a:t>
            </a:r>
            <a:r>
              <a:rPr sz="1000" b="1" spc="-13" dirty="0">
                <a:latin typeface="Calibri"/>
                <a:cs typeface="Calibri"/>
              </a:rPr>
              <a:t> 2017! </a:t>
            </a:r>
            <a:r>
              <a:rPr sz="1000" b="1" spc="13" dirty="0">
                <a:latin typeface="Calibri"/>
                <a:cs typeface="Calibri"/>
              </a:rPr>
              <a:t>Превос</a:t>
            </a:r>
            <a:r>
              <a:rPr sz="1000" b="1" spc="4" dirty="0">
                <a:latin typeface="Calibri"/>
                <a:cs typeface="Calibri"/>
              </a:rPr>
              <a:t>хо</a:t>
            </a:r>
            <a:r>
              <a:rPr sz="1000" b="1" spc="-4" dirty="0">
                <a:latin typeface="Calibri"/>
                <a:cs typeface="Calibri"/>
              </a:rPr>
              <a:t>дн</a:t>
            </a:r>
            <a:r>
              <a:rPr sz="1000" b="1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и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к</a:t>
            </a:r>
            <a:r>
              <a:rPr sz="1000" b="1" spc="-13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че</a:t>
            </a:r>
            <a:r>
              <a:rPr sz="1000" b="1" spc="22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венн</a:t>
            </a:r>
            <a:r>
              <a:rPr sz="1000" b="1" spc="4" dirty="0">
                <a:latin typeface="Calibri"/>
                <a:cs typeface="Calibri"/>
              </a:rPr>
              <a:t>а</a:t>
            </a:r>
            <a:r>
              <a:rPr sz="1000" b="1" spc="13" dirty="0">
                <a:latin typeface="Calibri"/>
                <a:cs typeface="Calibri"/>
              </a:rPr>
              <a:t>я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линей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а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сре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22" dirty="0">
                <a:latin typeface="Calibri"/>
                <a:cs typeface="Calibri"/>
              </a:rPr>
              <a:t>с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spc="13" dirty="0">
                <a:latin typeface="Calibri"/>
                <a:cs typeface="Calibri"/>
              </a:rPr>
              <a:t>в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по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у</a:t>
            </a:r>
            <a:r>
              <a:rPr sz="1000" b="1" spc="4" dirty="0">
                <a:latin typeface="Calibri"/>
                <a:cs typeface="Calibri"/>
              </a:rPr>
              <a:t>хо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9" dirty="0">
                <a:latin typeface="Calibri"/>
                <a:cs typeface="Calibri"/>
              </a:rPr>
              <a:t>у</a:t>
            </a:r>
            <a:r>
              <a:rPr sz="1000" b="1" spc="4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за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-18" dirty="0">
                <a:latin typeface="Calibri"/>
                <a:cs typeface="Calibri"/>
              </a:rPr>
              <a:t>лом,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22" dirty="0">
                <a:latin typeface="Calibri"/>
                <a:cs typeface="Calibri"/>
              </a:rPr>
              <a:t> </a:t>
            </a:r>
            <a:r>
              <a:rPr sz="1000" b="1" spc="4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омпле</a:t>
            </a:r>
            <a:r>
              <a:rPr sz="1000" b="1" spc="-4" dirty="0">
                <a:latin typeface="Calibri"/>
                <a:cs typeface="Calibri"/>
              </a:rPr>
              <a:t>к</a:t>
            </a:r>
            <a:r>
              <a:rPr sz="1000" b="1" spc="4" dirty="0">
                <a:latin typeface="Calibri"/>
                <a:cs typeface="Calibri"/>
              </a:rPr>
              <a:t>сный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</a:t>
            </a:r>
            <a:r>
              <a:rPr sz="1000" b="1" spc="4" dirty="0">
                <a:latin typeface="Calibri"/>
                <a:cs typeface="Calibri"/>
              </a:rPr>
              <a:t>о</a:t>
            </a:r>
            <a:r>
              <a:rPr sz="1000" b="1" spc="-26" dirty="0">
                <a:latin typeface="Calibri"/>
                <a:cs typeface="Calibri"/>
              </a:rPr>
              <a:t>д</a:t>
            </a:r>
            <a:r>
              <a:rPr sz="1000" b="1" spc="4" dirty="0">
                <a:latin typeface="Calibri"/>
                <a:cs typeface="Calibri"/>
              </a:rPr>
              <a:t>хо</a:t>
            </a:r>
            <a:r>
              <a:rPr sz="1000" b="1" spc="-26" dirty="0">
                <a:latin typeface="Calibri"/>
                <a:cs typeface="Calibri"/>
              </a:rPr>
              <a:t>д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к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22" dirty="0">
                <a:latin typeface="Calibri"/>
                <a:cs typeface="Calibri"/>
              </a:rPr>
              <a:t> </a:t>
            </a:r>
            <a:r>
              <a:rPr sz="1000" b="1" spc="22" dirty="0">
                <a:latin typeface="Calibri"/>
                <a:cs typeface="Calibri"/>
              </a:rPr>
              <a:t>ор</a:t>
            </a:r>
            <a:r>
              <a:rPr sz="1000" b="1" dirty="0">
                <a:latin typeface="Calibri"/>
                <a:cs typeface="Calibri"/>
              </a:rPr>
              <a:t>ганизации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а</a:t>
            </a:r>
            <a:r>
              <a:rPr sz="1000" b="1" spc="4" dirty="0">
                <a:latin typeface="Calibri"/>
                <a:cs typeface="Calibri"/>
              </a:rPr>
              <a:t>лонных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13" dirty="0">
                <a:latin typeface="Calibri"/>
                <a:cs typeface="Calibri"/>
              </a:rPr>
              <a:t>про</a:t>
            </a:r>
            <a:r>
              <a:rPr sz="1000" b="1" spc="9" dirty="0">
                <a:latin typeface="Calibri"/>
                <a:cs typeface="Calibri"/>
              </a:rPr>
              <a:t>ц</a:t>
            </a:r>
            <a:r>
              <a:rPr sz="1000" b="1" dirty="0">
                <a:latin typeface="Calibri"/>
                <a:cs typeface="Calibri"/>
              </a:rPr>
              <a:t>е</a:t>
            </a:r>
            <a:r>
              <a:rPr sz="1000" b="1" spc="-31" dirty="0">
                <a:latin typeface="Calibri"/>
                <a:cs typeface="Calibri"/>
              </a:rPr>
              <a:t>д</a:t>
            </a:r>
            <a:r>
              <a:rPr sz="1000" b="1" spc="18" dirty="0">
                <a:latin typeface="Calibri"/>
                <a:cs typeface="Calibri"/>
              </a:rPr>
              <a:t>ур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эпи</a:t>
            </a:r>
            <a:r>
              <a:rPr sz="1000" b="1" spc="-4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яции,</a:t>
            </a:r>
            <a:r>
              <a:rPr sz="1000" b="1" spc="-13" dirty="0">
                <a:latin typeface="Calibri"/>
                <a:cs typeface="Calibri"/>
              </a:rPr>
              <a:t> </a:t>
            </a:r>
            <a:r>
              <a:rPr sz="1000" b="1" spc="9" dirty="0">
                <a:latin typeface="Calibri"/>
                <a:cs typeface="Calibri"/>
              </a:rPr>
              <a:t>обе</a:t>
            </a:r>
            <a:r>
              <a:rPr sz="1000" b="1" dirty="0">
                <a:latin typeface="Calibri"/>
                <a:cs typeface="Calibri"/>
              </a:rPr>
              <a:t>р</a:t>
            </a:r>
            <a:r>
              <a:rPr sz="1000" b="1" spc="4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ываний, </a:t>
            </a:r>
            <a:r>
              <a:rPr sz="1000" b="1" spc="-4" dirty="0">
                <a:latin typeface="Calibri"/>
                <a:cs typeface="Calibri"/>
              </a:rPr>
              <a:t>ма</a:t>
            </a:r>
            <a:r>
              <a:rPr sz="1000" b="1" spc="-9" dirty="0">
                <a:latin typeface="Calibri"/>
                <a:cs typeface="Calibri"/>
              </a:rPr>
              <a:t>с</a:t>
            </a:r>
            <a:r>
              <a:rPr sz="1000" b="1" spc="13" dirty="0">
                <a:latin typeface="Calibri"/>
                <a:cs typeface="Calibri"/>
              </a:rPr>
              <a:t>с</a:t>
            </a:r>
            <a:r>
              <a:rPr sz="1000" b="1" spc="-9" dirty="0">
                <a:latin typeface="Calibri"/>
                <a:cs typeface="Calibri"/>
              </a:rPr>
              <a:t>аж</a:t>
            </a:r>
            <a:r>
              <a:rPr sz="1000" b="1" spc="-18" dirty="0">
                <a:latin typeface="Calibri"/>
                <a:cs typeface="Calibri"/>
              </a:rPr>
              <a:t>а.</a:t>
            </a:r>
            <a:endParaRPr sz="1000" b="1" dirty="0">
              <a:latin typeface="Calibri"/>
              <a:cs typeface="Calibri"/>
            </a:endParaRPr>
          </a:p>
          <a:p>
            <a:pPr>
              <a:lnSpc>
                <a:spcPts val="395"/>
              </a:lnSpc>
              <a:spcBef>
                <a:spcPts val="15"/>
              </a:spcBef>
            </a:pPr>
            <a:endParaRPr sz="400" dirty="0"/>
          </a:p>
          <a:p>
            <a:pPr>
              <a:lnSpc>
                <a:spcPts val="703"/>
              </a:lnSpc>
            </a:pPr>
            <a:endParaRPr sz="700" dirty="0"/>
          </a:p>
          <a:p>
            <a:pPr>
              <a:lnSpc>
                <a:spcPts val="703"/>
              </a:lnSpc>
            </a:pPr>
            <a:endParaRPr sz="7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3048000" cy="738664"/>
          </a:xfrm>
        </p:spPr>
        <p:txBody>
          <a:bodyPr/>
          <a:lstStyle/>
          <a:p>
            <a:pPr algn="ctr"/>
            <a:r>
              <a:rPr lang="en-US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Cuticle remover</a:t>
            </a:r>
            <a:r>
              <a:rPr lang="ru-RU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400" b="1" kern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Гель для удаления кутикулы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505200" cy="4585871"/>
          </a:xfrm>
        </p:spPr>
        <p:txBody>
          <a:bodyPr/>
          <a:lstStyle/>
          <a:p>
            <a:r>
              <a:rPr lang="ru-RU" sz="1400" dirty="0" smtClean="0"/>
              <a:t>Гель для удаления кутикулы предназначен для проведения любых видов маникюра. Быстро размягчает ороговевшие клетки  кутикулы и позволяет бережно и безболезненно её удалить. </a:t>
            </a:r>
            <a:r>
              <a:rPr lang="ru-RU" sz="1400" i="1" dirty="0" smtClean="0"/>
              <a:t>Провитамин В5 </a:t>
            </a:r>
            <a:r>
              <a:rPr lang="ru-RU" sz="1400" dirty="0" smtClean="0"/>
              <a:t>способствует ускорению обменных процессов. Сохраняет кожу эластичной, что препятствует образованию заусенцев.</a:t>
            </a:r>
          </a:p>
          <a:p>
            <a:r>
              <a:rPr lang="ru-RU" sz="1400" dirty="0" smtClean="0"/>
              <a:t>Способ применения: Нанесите гель на чистую, сухую кожу области кутикулы, выдержите в течение 3 – 5 минут. Затем аккуратно отодвиньте рыхлую кутикулу </a:t>
            </a:r>
            <a:r>
              <a:rPr lang="ru-RU" sz="1400" dirty="0" err="1" smtClean="0"/>
              <a:t>пушером</a:t>
            </a:r>
            <a:r>
              <a:rPr lang="ru-RU" sz="1400" dirty="0" smtClean="0"/>
              <a:t> или апельсиновой палочкой. Тщательно смойте остатки геля тёплой водой. </a:t>
            </a:r>
          </a:p>
          <a:p>
            <a:r>
              <a:rPr lang="ru-RU" sz="1400" dirty="0" smtClean="0"/>
              <a:t>     Не наносите гель  на повреждённую кожу (порезы, заусенцы, ранки, царапины). Не допускайте его попадания в глаза и на слизистые оболочки.  Не давайте гель детям. </a:t>
            </a:r>
          </a:p>
          <a:p>
            <a:endParaRPr lang="ru-RU" sz="1400" i="1" dirty="0" smtClean="0"/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Форма выпуска</a:t>
            </a:r>
            <a:r>
              <a:rPr lang="ru-RU" sz="1400" dirty="0" smtClean="0"/>
              <a:t>:  флакон 100 мл.</a:t>
            </a:r>
          </a:p>
          <a:p>
            <a:endParaRPr lang="ru-RU" dirty="0"/>
          </a:p>
        </p:txBody>
      </p:sp>
      <p:sp>
        <p:nvSpPr>
          <p:cNvPr id="6" name="object 31"/>
          <p:cNvSpPr/>
          <p:nvPr/>
        </p:nvSpPr>
        <p:spPr>
          <a:xfrm>
            <a:off x="152400" y="1752600"/>
            <a:ext cx="829714" cy="2742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4876800" y="2209800"/>
            <a:ext cx="774496" cy="256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638800" y="2209800"/>
            <a:ext cx="3124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lang="ru-RU" sz="1400" dirty="0">
                <a:solidFill>
                  <a:srgbClr val="585858"/>
                </a:solidFill>
                <a:latin typeface="Sakkal Majalla"/>
                <a:cs typeface="Sakkal Majalla"/>
              </a:rPr>
              <a:t>Оригинальная композиция из масел и витаминного комплекса </a:t>
            </a:r>
            <a:r>
              <a:rPr lang="ru-RU" sz="1400" dirty="0" err="1">
                <a:solidFill>
                  <a:srgbClr val="585858"/>
                </a:solidFill>
                <a:latin typeface="Sakkal Majalla"/>
                <a:cs typeface="Sakkal Majalla"/>
              </a:rPr>
              <a:t>Liposentol-Multi</a:t>
            </a:r>
            <a:r>
              <a:rPr lang="ru-RU" sz="1400" dirty="0">
                <a:solidFill>
                  <a:srgbClr val="585858"/>
                </a:solidFill>
                <a:latin typeface="Sakkal Majalla"/>
                <a:cs typeface="Sakkal Majalla"/>
              </a:rPr>
              <a:t>® 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способствует </a:t>
            </a:r>
            <a:r>
              <a:rPr lang="ru-RU" sz="1400" dirty="0">
                <a:solidFill>
                  <a:srgbClr val="585858"/>
                </a:solidFill>
                <a:latin typeface="Sakkal Majalla"/>
                <a:cs typeface="Sakkal Majalla"/>
              </a:rPr>
              <a:t>продолжительному увлажнению, питанию и сохранению эластичности кутикулы. За счет формирования механизма запечатывания </a:t>
            </a:r>
            <a:r>
              <a:rPr lang="ru-RU" sz="1400" dirty="0" err="1">
                <a:solidFill>
                  <a:srgbClr val="585858"/>
                </a:solidFill>
                <a:latin typeface="Sakkal Majalla"/>
                <a:cs typeface="Sakkal Majalla"/>
              </a:rPr>
              <a:t>микрочешуек</a:t>
            </a:r>
            <a:r>
              <a:rPr lang="ru-RU" sz="1400" dirty="0">
                <a:solidFill>
                  <a:srgbClr val="585858"/>
                </a:solidFill>
                <a:latin typeface="Sakkal Majalla"/>
                <a:cs typeface="Sakkal Majalla"/>
              </a:rPr>
              <a:t> ногтя, масло для 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кутикулы  </a:t>
            </a:r>
            <a:r>
              <a:rPr lang="ru-RU" sz="1400" dirty="0">
                <a:solidFill>
                  <a:srgbClr val="585858"/>
                </a:solidFill>
                <a:latin typeface="Sakkal Majalla"/>
                <a:cs typeface="Sakkal Majalla"/>
              </a:rPr>
              <a:t>MORIZO  является  прекрасным  средством  для  прочной  защиты  ногтевого  ложа. Это способствует укреплению ногтевой пластины и препятствует её расслаиванию, при- дает ей ухоженный вид. Удобная форма упаковки с аппликатором делает продукт </a:t>
            </a:r>
            <a:r>
              <a:rPr lang="ru-RU" sz="1400" dirty="0" err="1">
                <a:solidFill>
                  <a:srgbClr val="585858"/>
                </a:solidFill>
                <a:latin typeface="Sakkal Majalla"/>
                <a:cs typeface="Sakkal Majalla"/>
              </a:rPr>
              <a:t>опти</a:t>
            </a:r>
            <a:r>
              <a:rPr lang="ru-RU" sz="1400" dirty="0">
                <a:solidFill>
                  <a:srgbClr val="585858"/>
                </a:solidFill>
                <a:latin typeface="Sakkal Majalla"/>
                <a:cs typeface="Sakkal Majalla"/>
              </a:rPr>
              <a:t>- </a:t>
            </a:r>
            <a:r>
              <a:rPr lang="ru-RU" sz="1400" dirty="0" err="1">
                <a:solidFill>
                  <a:srgbClr val="585858"/>
                </a:solidFill>
                <a:latin typeface="Sakkal Majalla"/>
                <a:cs typeface="Sakkal Majalla"/>
              </a:rPr>
              <a:t>мальным</a:t>
            </a:r>
            <a:r>
              <a:rPr lang="ru-RU" sz="1400" dirty="0">
                <a:solidFill>
                  <a:srgbClr val="585858"/>
                </a:solidFill>
                <a:latin typeface="Sakkal Majalla"/>
                <a:cs typeface="Sakkal Majalla"/>
              </a:rPr>
              <a:t> выбором для профессионального применения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</a:p>
          <a:p>
            <a:pPr marL="12700" marR="6350" algn="just">
              <a:lnSpc>
                <a:spcPct val="100000"/>
              </a:lnSpc>
            </a:pPr>
            <a:endParaRPr lang="ru-RU" sz="1400" i="1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marR="6350" algn="just">
              <a:lnSpc>
                <a:spcPct val="100000"/>
              </a:lnSpc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Sakkal Majalla"/>
                <a:cs typeface="Sakkal Majalla"/>
              </a:rPr>
              <a:t>Форма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Sakkal Majalla"/>
                <a:cs typeface="Sakkal Majalla"/>
              </a:rPr>
              <a:t>выпуска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Sakkal Majalla"/>
                <a:cs typeface="Sakkal Majalla"/>
              </a:rPr>
              <a:t>:  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флакон 100 мл</a:t>
            </a:r>
            <a:endParaRPr lang="ru-RU" sz="1400" dirty="0">
              <a:solidFill>
                <a:srgbClr val="585858"/>
              </a:solidFill>
              <a:latin typeface="Sakkal Majalla"/>
              <a:cs typeface="Sakkal Majall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524000"/>
            <a:ext cx="2667000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indent="-635" algn="ctr">
              <a:lnSpc>
                <a:spcPct val="98300"/>
              </a:lnSpc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Масло для кутикулы MORIZO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152400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MORIZO SPA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manicure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линия профессиональных косметических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средств, обеспечивающих качественный уход на протяжении процедуры маникюра.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0126" y="1628775"/>
            <a:ext cx="3312160" cy="3312795"/>
          </a:xfrm>
          <a:custGeom>
            <a:avLst/>
            <a:gdLst/>
            <a:ahLst/>
            <a:cxnLst/>
            <a:rect l="l" t="t" r="r" b="b"/>
            <a:pathLst>
              <a:path w="3312159" h="3312795">
                <a:moveTo>
                  <a:pt x="0" y="3312414"/>
                </a:moveTo>
                <a:lnTo>
                  <a:pt x="3311779" y="3312414"/>
                </a:lnTo>
                <a:lnTo>
                  <a:pt x="3311779" y="0"/>
                </a:lnTo>
                <a:lnTo>
                  <a:pt x="0" y="0"/>
                </a:lnTo>
                <a:lnTo>
                  <a:pt x="0" y="331241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0634" y="5119090"/>
            <a:ext cx="3312160" cy="1118235"/>
          </a:xfrm>
          <a:custGeom>
            <a:avLst/>
            <a:gdLst/>
            <a:ahLst/>
            <a:cxnLst/>
            <a:rect l="l" t="t" r="r" b="b"/>
            <a:pathLst>
              <a:path w="3312159" h="1118235">
                <a:moveTo>
                  <a:pt x="0" y="1118222"/>
                </a:moveTo>
                <a:lnTo>
                  <a:pt x="3311779" y="1118222"/>
                </a:lnTo>
                <a:lnTo>
                  <a:pt x="3311779" y="0"/>
                </a:lnTo>
                <a:lnTo>
                  <a:pt x="0" y="0"/>
                </a:lnTo>
                <a:lnTo>
                  <a:pt x="0" y="1118222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320" y="5119090"/>
            <a:ext cx="3312160" cy="1118235"/>
          </a:xfrm>
          <a:custGeom>
            <a:avLst/>
            <a:gdLst/>
            <a:ahLst/>
            <a:cxnLst/>
            <a:rect l="l" t="t" r="r" b="b"/>
            <a:pathLst>
              <a:path w="3312160" h="1118235">
                <a:moveTo>
                  <a:pt x="0" y="1118222"/>
                </a:moveTo>
                <a:lnTo>
                  <a:pt x="3311779" y="1118222"/>
                </a:lnTo>
                <a:lnTo>
                  <a:pt x="3311779" y="0"/>
                </a:lnTo>
                <a:lnTo>
                  <a:pt x="0" y="0"/>
                </a:lnTo>
                <a:lnTo>
                  <a:pt x="0" y="1118222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2320" y="1628775"/>
            <a:ext cx="3312160" cy="3312795"/>
          </a:xfrm>
          <a:custGeom>
            <a:avLst/>
            <a:gdLst/>
            <a:ahLst/>
            <a:cxnLst/>
            <a:rect l="l" t="t" r="r" b="b"/>
            <a:pathLst>
              <a:path w="3312160" h="3312795">
                <a:moveTo>
                  <a:pt x="0" y="3312414"/>
                </a:moveTo>
                <a:lnTo>
                  <a:pt x="3311779" y="3312414"/>
                </a:lnTo>
                <a:lnTo>
                  <a:pt x="3311779" y="0"/>
                </a:lnTo>
                <a:lnTo>
                  <a:pt x="0" y="0"/>
                </a:lnTo>
                <a:lnTo>
                  <a:pt x="0" y="3312414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2942" y="1890014"/>
            <a:ext cx="2912110" cy="266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НАТИВНЫЙ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ТРЕХСПИ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АЛЬ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ЫЙ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КОЛЛАГЕН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это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ол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marL="12700" marR="23177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оде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выделения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ро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о, про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тран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твен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стру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тура осталась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неиз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ной,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т.е.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виде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трёх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спиралей.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250"/>
              </a:lnSpc>
              <a:spcBef>
                <a:spcPts val="32"/>
              </a:spcBef>
            </a:pPr>
            <a:endParaRPr sz="1250"/>
          </a:p>
          <a:p>
            <a:pPr>
              <a:lnSpc>
                <a:spcPts val="1400"/>
              </a:lnSpc>
            </a:pPr>
            <a:endParaRPr sz="1400"/>
          </a:p>
          <a:p>
            <a:pPr>
              <a:lnSpc>
                <a:spcPts val="1400"/>
              </a:lnSpc>
            </a:pPr>
            <a:endParaRPr sz="1400"/>
          </a:p>
          <a:p>
            <a:pPr marL="12700" marR="635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Это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о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бе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печив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ет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его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вы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ю био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огическ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тивность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 сохр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нно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ть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всех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пол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зных свой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тв.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6548" y="341629"/>
            <a:ext cx="671068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285">
              <a:lnSpc>
                <a:spcPct val="100000"/>
              </a:lnSpc>
            </a:pPr>
            <a:r>
              <a:rPr sz="3600" b="1" i="1" dirty="0">
                <a:solidFill>
                  <a:srgbClr val="7E7E7E"/>
                </a:solidFill>
                <a:latin typeface="Verdana"/>
                <a:cs typeface="Verdana"/>
              </a:rPr>
              <a:t>МОЛЕКУЛА КОЛ</a:t>
            </a:r>
            <a:r>
              <a:rPr sz="3600" b="1" i="1" spc="5" dirty="0">
                <a:solidFill>
                  <a:srgbClr val="7E7E7E"/>
                </a:solidFill>
                <a:latin typeface="Verdana"/>
                <a:cs typeface="Verdana"/>
              </a:rPr>
              <a:t>Л</a:t>
            </a:r>
            <a:r>
              <a:rPr sz="3600" b="1" i="1" dirty="0">
                <a:solidFill>
                  <a:srgbClr val="7E7E7E"/>
                </a:solidFill>
                <a:latin typeface="Verdana"/>
                <a:cs typeface="Verdana"/>
              </a:rPr>
              <a:t>АГЕНА</a:t>
            </a:r>
            <a:endParaRPr sz="3600">
              <a:latin typeface="Verdana"/>
              <a:cs typeface="Verdana"/>
            </a:endParaRPr>
          </a:p>
          <a:p>
            <a:pPr marL="12700" marR="10160" indent="11557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— на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д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е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л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ена</a:t>
            </a:r>
            <a:r>
              <a:rPr sz="1800" spc="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т</a:t>
            </a:r>
            <a:r>
              <a:rPr sz="1800" spc="-15" dirty="0">
                <a:solidFill>
                  <a:srgbClr val="7E7E7E"/>
                </a:solidFill>
                <a:latin typeface="Verdana"/>
                <a:cs typeface="Verdana"/>
              </a:rPr>
              <a:t>р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ех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м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е</a:t>
            </a:r>
            <a:r>
              <a:rPr sz="1800" spc="-15" dirty="0">
                <a:solidFill>
                  <a:srgbClr val="7E7E7E"/>
                </a:solidFill>
                <a:latin typeface="Verdana"/>
                <a:cs typeface="Verdana"/>
              </a:rPr>
              <a:t>р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ной</a:t>
            </a:r>
            <a:r>
              <a:rPr sz="1800" spc="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п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р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ос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тр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анст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в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енной</a:t>
            </a:r>
            <a:r>
              <a:rPr sz="1800" spc="2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с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тр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уктурой и обла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д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а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е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т 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р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ядом хар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а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кт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ер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ных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биологических</a:t>
            </a:r>
            <a:r>
              <a:rPr sz="1800" spc="-2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свой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с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т</a:t>
            </a:r>
            <a:r>
              <a:rPr sz="1800" spc="-10" dirty="0">
                <a:solidFill>
                  <a:srgbClr val="7E7E7E"/>
                </a:solidFill>
                <a:latin typeface="Verdana"/>
                <a:cs typeface="Verdana"/>
              </a:rPr>
              <a:t>в</a:t>
            </a:r>
            <a:r>
              <a:rPr sz="1800" dirty="0">
                <a:solidFill>
                  <a:srgbClr val="7E7E7E"/>
                </a:solidFill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1289" y="1890014"/>
            <a:ext cx="2849880" cy="237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ГИД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ОЛИЗАТ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ЛАГЕНА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endParaRPr sz="1400">
              <a:latin typeface="Verdana"/>
              <a:cs typeface="Verdana"/>
            </a:endParaRPr>
          </a:p>
          <a:p>
            <a:pPr marL="12700" marR="38481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это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аге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хо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 выде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ия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которого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роизошло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наруше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ие 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щ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го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пл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ика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ой структуры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ати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вн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ой молекулы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бе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ка.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400"/>
              </a:lnSpc>
            </a:pPr>
            <a:endParaRPr sz="1400"/>
          </a:p>
          <a:p>
            <a:pPr>
              <a:lnSpc>
                <a:spcPts val="2000"/>
              </a:lnSpc>
              <a:spcBef>
                <a:spcPts val="81"/>
              </a:spcBef>
            </a:pPr>
            <a:endParaRPr sz="2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Это при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одит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отере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характер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ых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ее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ойст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5458" y="5231765"/>
            <a:ext cx="278765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36C09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УВЛАЖНЕНИЕ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ПИТАНИЕ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E36C09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ЛИФТИНГ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E36C09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СТИМУЛ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E36C09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ОМОЛОЖЕ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4071" y="5231765"/>
            <a:ext cx="1993900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36C09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УВЛАЖНЕНИЕ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E36C09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РАЗГЛАЖИВАНИЕ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E36C09"/>
              </a:buClr>
              <a:buFont typeface="Wingdings"/>
              <a:buChar char=""/>
              <a:tabLst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ЛИФТИНГ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2" y="0"/>
            <a:ext cx="140360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3000" y="685800"/>
            <a:ext cx="4038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Крем-масло для рук </a:t>
            </a:r>
            <a:r>
              <a:rPr lang="en-US" b="1" dirty="0" smtClean="0"/>
              <a:t>MORIZO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Приятное скольжение для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SPA-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массажа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1752600"/>
            <a:ext cx="381000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Крем-масло  MORIZO  -  превосходный  выбор  для  проведения  расслабляющего  массажа  кистей  рук  на  завершающем  этапе  SPA-маникюра.  Легкая  формула  из  масел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макадамии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и 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карите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обеспечивает легкое скольжение при массаже, при этом успокаивает, улучшает регенерацию, глубоко питает и восстанавливает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гидролипидную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мантию кожи. Крем-масло обладает  увлажняющими свойствами, придает коже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мяг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- кость и привлекательный внешний вид. Имеет легкую, нежирную текстуру, легко впитывается, хорошо защищает.</a:t>
            </a:r>
          </a:p>
          <a:p>
            <a:pPr marL="12700" marR="6350" algn="just">
              <a:spcBef>
                <a:spcPts val="130"/>
              </a:spcBef>
            </a:pPr>
            <a:r>
              <a:rPr lang="ru-RU" sz="1400" i="1" u="sng" dirty="0" smtClean="0">
                <a:solidFill>
                  <a:schemeClr val="accent5">
                    <a:lumMod val="75000"/>
                  </a:schemeClr>
                </a:solidFill>
                <a:latin typeface="Sakkal Majalla"/>
                <a:cs typeface="Sakkal Majalla"/>
              </a:rPr>
              <a:t>активные компоненты:</a:t>
            </a:r>
          </a:p>
          <a:p>
            <a:pPr marL="12700" marR="6350" algn="just"/>
            <a:r>
              <a:rPr lang="ru-RU" sz="1400" i="1" dirty="0" smtClean="0">
                <a:solidFill>
                  <a:srgbClr val="585858"/>
                </a:solidFill>
                <a:latin typeface="Sakkal Majalla"/>
                <a:cs typeface="Sakkal Majalla"/>
              </a:rPr>
              <a:t>масло </a:t>
            </a:r>
            <a:r>
              <a:rPr lang="ru-RU" sz="1400" i="1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макадамии</a:t>
            </a:r>
            <a:r>
              <a:rPr lang="ru-RU" sz="1400" i="1" dirty="0" smtClean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lang="ru-RU" sz="1400" i="1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масло</a:t>
            </a:r>
            <a:r>
              <a:rPr lang="ru-RU" sz="1400" i="1" dirty="0" smtClean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lang="ru-RU" sz="1400" i="1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ши</a:t>
            </a:r>
            <a:r>
              <a:rPr lang="ru-RU" sz="1400" i="1" dirty="0" smtClean="0">
                <a:solidFill>
                  <a:srgbClr val="585858"/>
                </a:solidFill>
                <a:latin typeface="Sakkal Majalla"/>
                <a:cs typeface="Sakkal Majalla"/>
              </a:rPr>
              <a:t>(</a:t>
            </a:r>
            <a:r>
              <a:rPr lang="ru-RU" sz="1400" i="1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карите</a:t>
            </a:r>
            <a:r>
              <a:rPr lang="ru-RU" sz="1400" i="1" dirty="0" smtClean="0">
                <a:solidFill>
                  <a:srgbClr val="585858"/>
                </a:solidFill>
                <a:latin typeface="Sakkal Majalla"/>
                <a:cs typeface="Sakkal Majalla"/>
              </a:rPr>
              <a:t>)</a:t>
            </a:r>
          </a:p>
          <a:p>
            <a:pPr marL="12700" marR="6350" algn="just"/>
            <a:endParaRPr lang="ru-RU" sz="1400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marR="6350" algn="just">
              <a:spcBef>
                <a:spcPts val="130"/>
              </a:spcBef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Sakkal Majalla"/>
                <a:cs typeface="Sakkal Majalla"/>
              </a:rPr>
              <a:t>Форма выпуска:</a:t>
            </a:r>
          </a:p>
          <a:p>
            <a:pPr marL="12700" marR="6350" algn="just"/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флакон с дозатором, 500 мл</a:t>
            </a:r>
            <a:endParaRPr lang="ru-RU" sz="1400" dirty="0">
              <a:solidFill>
                <a:srgbClr val="585858"/>
              </a:solidFill>
              <a:latin typeface="Sakkal Majalla"/>
              <a:cs typeface="Sakkal Majalla"/>
            </a:endParaRPr>
          </a:p>
        </p:txBody>
      </p:sp>
      <p:sp>
        <p:nvSpPr>
          <p:cNvPr id="7" name="object 34"/>
          <p:cNvSpPr/>
          <p:nvPr/>
        </p:nvSpPr>
        <p:spPr>
          <a:xfrm>
            <a:off x="7848600" y="4343400"/>
            <a:ext cx="1145231" cy="1613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914400"/>
            <a:ext cx="4572000" cy="3263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70"/>
              </a:lnSpc>
            </a:pPr>
            <a:r>
              <a:rPr lang="ru-RU" b="1" dirty="0" smtClean="0"/>
              <a:t>Увлажняющий крем для рук  MORIZO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371600"/>
            <a:ext cx="3886200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Оригинальная</a:t>
            </a:r>
            <a:r>
              <a:rPr lang="en-US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рецептура данного  профессионального  средства  оказывает  увлажнение  кожи  рук. 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Гиалуроновая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 кислота,  входящая  в  состав,  формирует на поверхности  тончайшую воздухопроницаемую пленку, сохраняя естественную влажность кожи, повышенную эластичность тканей. Провитамин B5 стимулирует обновление тканей, уменьшает  шелушение, раздражение и сухость. Крем отлично зарекомендовал себя в сочетании с парафинотерапией. Быстро впитывается,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вос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-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станавливает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кожу после воздействия  UV и  LED-ламп.</a:t>
            </a:r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r>
              <a:rPr lang="ru-RU" sz="1400" u="sng" dirty="0" smtClean="0">
                <a:solidFill>
                  <a:schemeClr val="accent5">
                    <a:lumMod val="75000"/>
                  </a:schemeClr>
                </a:solidFill>
                <a:latin typeface="Sakkal Majalla"/>
                <a:cs typeface="Sakkal Majalla"/>
              </a:rPr>
              <a:t>активные компоненты:</a:t>
            </a:r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endParaRPr lang="ru-RU" sz="1400" u="sng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algn="just">
              <a:lnSpc>
                <a:spcPts val="885"/>
              </a:lnSpc>
            </a:pPr>
            <a:r>
              <a:rPr lang="ru-RU" sz="1400" u="sng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гиалуроновая</a:t>
            </a:r>
            <a:r>
              <a:rPr lang="ru-RU" sz="1400" u="sng" dirty="0" smtClean="0">
                <a:solidFill>
                  <a:srgbClr val="585858"/>
                </a:solidFill>
                <a:latin typeface="Sakkal Majalla"/>
                <a:cs typeface="Sakkal Majalla"/>
              </a:rPr>
              <a:t> кислота, провитамин В5</a:t>
            </a:r>
          </a:p>
          <a:p>
            <a:pPr marL="12700" algn="just">
              <a:lnSpc>
                <a:spcPts val="885"/>
              </a:lnSpc>
            </a:pPr>
            <a:endParaRPr lang="ru-RU" sz="1400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algn="just">
              <a:lnSpc>
                <a:spcPts val="885"/>
              </a:lnSpc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Sakkal Majalla"/>
              <a:cs typeface="Sakkal Majalla"/>
            </a:endParaRPr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Sakkal Majalla"/>
                <a:cs typeface="Sakkal Majalla"/>
              </a:rPr>
              <a:t>Форма выпуска:</a:t>
            </a:r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endParaRPr lang="ru-RU" sz="1400" i="1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algn="just">
              <a:lnSpc>
                <a:spcPts val="885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флакон с дозатором, 500 мл</a:t>
            </a:r>
          </a:p>
        </p:txBody>
      </p:sp>
      <p:sp>
        <p:nvSpPr>
          <p:cNvPr id="10" name="object 35"/>
          <p:cNvSpPr/>
          <p:nvPr/>
        </p:nvSpPr>
        <p:spPr>
          <a:xfrm>
            <a:off x="3429000" y="4114800"/>
            <a:ext cx="1146458" cy="1601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28" y="102361"/>
            <a:ext cx="8632342" cy="61555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MORIZO SPA </a:t>
            </a:r>
            <a:r>
              <a:rPr lang="ru-RU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Ped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cuRe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Комплексный уход на основе высококачественных компонентов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2819400" cy="4113947"/>
          </a:xfrm>
        </p:spPr>
        <p:txBody>
          <a:bodyPr/>
          <a:lstStyle/>
          <a:p>
            <a:pPr marL="12700" marR="6350" algn="just">
              <a:lnSpc>
                <a:spcPct val="100000"/>
              </a:lnSpc>
            </a:pPr>
            <a:r>
              <a:rPr lang="ru-RU" sz="1400" kern="1200" dirty="0" smtClean="0"/>
              <a:t>Гель эффективно размягчает огрубевшую кожу стоп,  одинаково хорошо применим для различных видов педикюра. Активные компоненты обеспечивают глубокое проникновение геля в кожные покровы, способствуя мягкому раз- рыхлению омертвевшей кожи. Гель бережно и безболезненно </a:t>
            </a:r>
            <a:r>
              <a:rPr lang="ru-RU" sz="1400" kern="1200" dirty="0" err="1" smtClean="0"/>
              <a:t>отшелушивает</a:t>
            </a:r>
            <a:r>
              <a:rPr lang="ru-RU" sz="1400" kern="1200" dirty="0" smtClean="0"/>
              <a:t> верхний  слой  эпидермиса,  придает  стопам  гладкость,  восстанавливает  эластичность.</a:t>
            </a:r>
            <a:endParaRPr lang="en-US" sz="1400" kern="1200" dirty="0" smtClean="0"/>
          </a:p>
          <a:p>
            <a:pPr marL="12700" marR="6350" algn="just">
              <a:lnSpc>
                <a:spcPct val="100000"/>
              </a:lnSpc>
            </a:pPr>
            <a:endParaRPr lang="ru-RU" sz="1400" kern="1200" dirty="0" smtClean="0"/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r>
              <a:rPr lang="ru-RU" sz="1400" u="sng" kern="1200" dirty="0" smtClean="0">
                <a:solidFill>
                  <a:srgbClr val="00B0F0"/>
                </a:solidFill>
              </a:rPr>
              <a:t>активные компоненты:</a:t>
            </a:r>
          </a:p>
          <a:p>
            <a:pPr marL="12700" algn="just">
              <a:lnSpc>
                <a:spcPts val="885"/>
              </a:lnSpc>
            </a:pPr>
            <a:r>
              <a:rPr lang="ru-RU" sz="1400" kern="1200" dirty="0" err="1" smtClean="0"/>
              <a:t>карбомид</a:t>
            </a:r>
            <a:r>
              <a:rPr lang="ru-RU" sz="1400" kern="1200" dirty="0" smtClean="0"/>
              <a:t>, глицерин, камедь кукурузного сахара.</a:t>
            </a:r>
            <a:endParaRPr lang="en-US" sz="1400" kern="1200" dirty="0" smtClean="0"/>
          </a:p>
          <a:p>
            <a:pPr marL="12700" algn="just">
              <a:lnSpc>
                <a:spcPts val="885"/>
              </a:lnSpc>
            </a:pPr>
            <a:endParaRPr lang="ru-RU" sz="1400" i="1" kern="1200" dirty="0" smtClean="0"/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r>
              <a:rPr lang="ru-RU" sz="1400" i="1" kern="1200" dirty="0" smtClean="0">
                <a:solidFill>
                  <a:srgbClr val="00B0F0"/>
                </a:solidFill>
              </a:rPr>
              <a:t>Форма выпуска:</a:t>
            </a:r>
          </a:p>
          <a:p>
            <a:pPr marL="12700" algn="just">
              <a:lnSpc>
                <a:spcPts val="885"/>
              </a:lnSpc>
            </a:pPr>
            <a:r>
              <a:rPr lang="ru-RU" sz="1400" kern="1200" dirty="0" smtClean="0"/>
              <a:t>флакон с аппликатором, 100 мл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219200"/>
            <a:ext cx="4343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>
              <a:lnSpc>
                <a:spcPts val="1770"/>
              </a:lnSpc>
            </a:pPr>
            <a:r>
              <a:rPr lang="ru-RU" b="1" spc="65" dirty="0" smtClean="0">
                <a:cs typeface="Calibri"/>
              </a:rPr>
              <a:t>Гель от </a:t>
            </a:r>
            <a:r>
              <a:rPr lang="ru-RU" b="1" spc="65" dirty="0" err="1" smtClean="0">
                <a:cs typeface="Calibri"/>
              </a:rPr>
              <a:t>натоптышей</a:t>
            </a:r>
            <a:r>
              <a:rPr lang="ru-RU" b="1" spc="65" dirty="0" smtClean="0">
                <a:cs typeface="Calibri"/>
              </a:rPr>
              <a:t>  MORIZO </a:t>
            </a:r>
            <a:r>
              <a:rPr lang="ru-RU" b="1" spc="65" dirty="0" smtClean="0">
                <a:solidFill>
                  <a:srgbClr val="00B0F0"/>
                </a:solidFill>
                <a:cs typeface="Calibri"/>
              </a:rPr>
              <a:t>Глубокое разрыхление огрубевшей кожи стоп за 5 минут</a:t>
            </a:r>
          </a:p>
        </p:txBody>
      </p:sp>
      <p:sp>
        <p:nvSpPr>
          <p:cNvPr id="7" name="object 28"/>
          <p:cNvSpPr/>
          <p:nvPr/>
        </p:nvSpPr>
        <p:spPr>
          <a:xfrm>
            <a:off x="3200400" y="2514600"/>
            <a:ext cx="848406" cy="280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5240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>
              <a:lnSpc>
                <a:spcPts val="1770"/>
              </a:lnSpc>
            </a:pPr>
            <a:r>
              <a:rPr lang="ru-RU" b="1" dirty="0" smtClean="0"/>
              <a:t>SPA-ванночка для стоп MORIZO</a:t>
            </a:r>
          </a:p>
          <a:p>
            <a:pPr marR="6350" algn="ctr">
              <a:lnSpc>
                <a:spcPts val="1770"/>
              </a:lnSpc>
            </a:pPr>
            <a:r>
              <a:rPr lang="ru-RU" b="1" dirty="0" smtClean="0">
                <a:solidFill>
                  <a:srgbClr val="00B0F0"/>
                </a:solidFill>
              </a:rPr>
              <a:t>Бережное очищение и питание даже для самой</a:t>
            </a:r>
          </a:p>
          <a:p>
            <a:pPr marR="6350" algn="ctr">
              <a:lnSpc>
                <a:spcPts val="1770"/>
              </a:lnSpc>
            </a:pPr>
            <a:r>
              <a:rPr lang="ru-RU" b="1" dirty="0" smtClean="0">
                <a:solidFill>
                  <a:srgbClr val="00B0F0"/>
                </a:solidFill>
              </a:rPr>
              <a:t>сухой кожи за 15 мин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2514600"/>
            <a:ext cx="3733800" cy="381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SPA-ванночка  готовит кожу ступней к процедуре педикюра, обладает эффективной  очищающей  формулой, насыщенной экстрактами целебных трав, маслами, витаминами.  Комплекс  активных  компонентов  бережно  очищает,  интенсивно увлажняет, смягчает ороговевшую кожу и придаёт ей гладкость и ухоженный вид. Легко растворяется, образует тонкую ароматную пену и приятную консистенцию. Средство отлично подходит для гидромассажного педикюрного оборудования.</a:t>
            </a:r>
          </a:p>
          <a:p>
            <a:pPr marL="12700" marR="6350" algn="just">
              <a:lnSpc>
                <a:spcPts val="1065"/>
              </a:lnSpc>
              <a:spcBef>
                <a:spcPts val="310"/>
              </a:spcBef>
            </a:pPr>
            <a:r>
              <a:rPr lang="ru-RU" sz="1400" u="sng" dirty="0" smtClean="0">
                <a:solidFill>
                  <a:srgbClr val="00B0F0"/>
                </a:solidFill>
                <a:latin typeface="Sakkal Majalla"/>
                <a:cs typeface="Sakkal Majalla"/>
              </a:rPr>
              <a:t>активные компоненты:</a:t>
            </a:r>
          </a:p>
          <a:p>
            <a:pPr marL="12700" marR="6350" algn="just">
              <a:lnSpc>
                <a:spcPts val="885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морская соль, экстракт ромашки, провитамин В5,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аллантоин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, масло пихты сибирской, витамин Е.</a:t>
            </a:r>
            <a:endParaRPr lang="en-US" sz="1400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marR="6350" algn="just">
              <a:lnSpc>
                <a:spcPct val="100000"/>
              </a:lnSpc>
            </a:pPr>
            <a:endParaRPr lang="ru-RU" sz="1400" i="1" u="sng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marR="6350" algn="just">
              <a:lnSpc>
                <a:spcPts val="1065"/>
              </a:lnSpc>
              <a:spcBef>
                <a:spcPts val="310"/>
              </a:spcBef>
            </a:pPr>
            <a:r>
              <a:rPr lang="ru-RU" sz="1400" i="1" dirty="0" smtClean="0">
                <a:solidFill>
                  <a:srgbClr val="00B0F0"/>
                </a:solidFill>
                <a:latin typeface="Sakkal Majalla"/>
                <a:cs typeface="Sakkal Majalla"/>
              </a:rPr>
              <a:t>Форма выпуска:</a:t>
            </a:r>
          </a:p>
          <a:p>
            <a:pPr marL="12700" marR="6350" algn="just">
              <a:lnSpc>
                <a:spcPts val="885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флакон с крышкой «диск-топ», 300 мл</a:t>
            </a:r>
          </a:p>
        </p:txBody>
      </p:sp>
      <p:sp>
        <p:nvSpPr>
          <p:cNvPr id="10" name="object 27"/>
          <p:cNvSpPr/>
          <p:nvPr/>
        </p:nvSpPr>
        <p:spPr>
          <a:xfrm>
            <a:off x="8001000" y="2819400"/>
            <a:ext cx="899998" cy="2834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1000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770"/>
              </a:lnSpc>
            </a:pPr>
            <a:r>
              <a:rPr lang="ru-RU" b="1" spc="65" dirty="0" smtClean="0">
                <a:cs typeface="Calibri"/>
              </a:rPr>
              <a:t>П</a:t>
            </a:r>
            <a:r>
              <a:rPr lang="ru-RU" b="1" spc="45" dirty="0" smtClean="0">
                <a:cs typeface="Calibri"/>
              </a:rPr>
              <a:t>и</a:t>
            </a:r>
            <a:r>
              <a:rPr lang="ru-RU" b="1" spc="85" dirty="0" smtClean="0">
                <a:cs typeface="Calibri"/>
              </a:rPr>
              <a:t>т</a:t>
            </a:r>
            <a:r>
              <a:rPr lang="ru-RU" b="1" spc="15" dirty="0" smtClean="0">
                <a:cs typeface="Calibri"/>
              </a:rPr>
              <a:t>а</a:t>
            </a:r>
            <a:r>
              <a:rPr lang="ru-RU" b="1" spc="80" dirty="0" smtClean="0">
                <a:cs typeface="Calibri"/>
              </a:rPr>
              <a:t>т</a:t>
            </a:r>
            <a:r>
              <a:rPr lang="ru-RU" b="1" spc="35" dirty="0" smtClean="0">
                <a:cs typeface="Calibri"/>
              </a:rPr>
              <a:t>е</a:t>
            </a:r>
            <a:r>
              <a:rPr lang="ru-RU" b="1" spc="55" dirty="0" smtClean="0">
                <a:cs typeface="Calibri"/>
              </a:rPr>
              <a:t>льный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40" dirty="0" smtClean="0">
                <a:cs typeface="Calibri"/>
              </a:rPr>
              <a:t>крем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20" dirty="0" smtClean="0">
                <a:cs typeface="Calibri"/>
              </a:rPr>
              <a:t>д</a:t>
            </a:r>
            <a:r>
              <a:rPr lang="ru-RU" b="1" spc="50" dirty="0" smtClean="0">
                <a:cs typeface="Calibri"/>
              </a:rPr>
              <a:t>ля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55" dirty="0" smtClean="0">
                <a:cs typeface="Calibri"/>
              </a:rPr>
              <a:t>с</a:t>
            </a:r>
            <a:r>
              <a:rPr lang="ru-RU" b="1" spc="80" dirty="0" smtClean="0">
                <a:cs typeface="Calibri"/>
              </a:rPr>
              <a:t>т</a:t>
            </a:r>
            <a:r>
              <a:rPr lang="ru-RU" b="1" spc="55" dirty="0" smtClean="0">
                <a:cs typeface="Calibri"/>
              </a:rPr>
              <a:t>оп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40" dirty="0" smtClean="0">
                <a:cs typeface="Calibri"/>
              </a:rPr>
              <a:t>MORI</a:t>
            </a:r>
            <a:r>
              <a:rPr lang="ru-RU" b="1" dirty="0" smtClean="0">
                <a:cs typeface="Calibri"/>
              </a:rPr>
              <a:t>Z</a:t>
            </a:r>
            <a:r>
              <a:rPr lang="ru-RU" b="1" spc="60" dirty="0" smtClean="0">
                <a:cs typeface="Calibri"/>
              </a:rPr>
              <a:t>O</a:t>
            </a:r>
            <a:endParaRPr lang="ru-RU" dirty="0" smtClean="0">
              <a:cs typeface="Calibri"/>
            </a:endParaRPr>
          </a:p>
          <a:p>
            <a:pPr algn="ctr">
              <a:lnSpc>
                <a:spcPts val="1410"/>
              </a:lnSpc>
            </a:pPr>
            <a:r>
              <a:rPr lang="ru-RU" sz="1400" b="1" i="1" spc="90" dirty="0" smtClean="0">
                <a:solidFill>
                  <a:srgbClr val="2696D3"/>
                </a:solidFill>
                <a:latin typeface="Century Gothic"/>
                <a:cs typeface="Century Gothic"/>
              </a:rPr>
              <a:t>Ин</a:t>
            </a:r>
            <a:r>
              <a:rPr lang="ru-RU" sz="1400" b="1" i="1" spc="80" dirty="0" smtClean="0">
                <a:solidFill>
                  <a:srgbClr val="2696D3"/>
                </a:solidFill>
                <a:latin typeface="Century Gothic"/>
                <a:cs typeface="Century Gothic"/>
              </a:rPr>
              <a:t>т</a:t>
            </a:r>
            <a:r>
              <a:rPr lang="ru-RU" sz="1400" b="1" i="1" spc="-120" dirty="0" smtClean="0">
                <a:solidFill>
                  <a:srgbClr val="2696D3"/>
                </a:solidFill>
                <a:latin typeface="Century Gothic"/>
                <a:cs typeface="Century Gothic"/>
              </a:rPr>
              <a:t>е</a:t>
            </a:r>
            <a:r>
              <a:rPr lang="ru-RU" sz="1400" b="1" i="1" spc="-105" dirty="0" smtClean="0">
                <a:solidFill>
                  <a:srgbClr val="2696D3"/>
                </a:solidFill>
                <a:latin typeface="Century Gothic"/>
                <a:cs typeface="Century Gothic"/>
              </a:rPr>
              <a:t>н</a:t>
            </a:r>
            <a:r>
              <a:rPr lang="ru-RU" sz="1400" b="1" i="1" spc="-95" dirty="0" smtClean="0">
                <a:solidFill>
                  <a:srgbClr val="2696D3"/>
                </a:solidFill>
                <a:latin typeface="Century Gothic"/>
                <a:cs typeface="Century Gothic"/>
              </a:rPr>
              <a:t>сивно</a:t>
            </a:r>
            <a:r>
              <a:rPr lang="ru-RU" sz="1400" b="1" i="1" spc="-170" dirty="0" smtClean="0">
                <a:solidFill>
                  <a:srgbClr val="2696D3"/>
                </a:solidFill>
                <a:latin typeface="Century Gothic"/>
                <a:cs typeface="Century Gothic"/>
              </a:rPr>
              <a:t>е</a:t>
            </a:r>
            <a:r>
              <a:rPr lang="ru-RU" sz="1400" b="1" i="1" spc="-120" dirty="0" smtClean="0">
                <a:solidFill>
                  <a:srgbClr val="2696D3"/>
                </a:solidFill>
                <a:latin typeface="Century Gothic"/>
                <a:cs typeface="Century Gothic"/>
              </a:rPr>
              <a:t> </a:t>
            </a:r>
            <a:r>
              <a:rPr lang="ru-RU" sz="1400" b="1" i="1" spc="-60" dirty="0" smtClean="0">
                <a:solidFill>
                  <a:srgbClr val="2696D3"/>
                </a:solidFill>
                <a:latin typeface="Century Gothic"/>
                <a:cs typeface="Century Gothic"/>
              </a:rPr>
              <a:t>в</a:t>
            </a:r>
            <a:r>
              <a:rPr lang="ru-RU" sz="1400" b="1" i="1" spc="-65" dirty="0" smtClean="0">
                <a:solidFill>
                  <a:srgbClr val="2696D3"/>
                </a:solidFill>
                <a:latin typeface="Century Gothic"/>
                <a:cs typeface="Century Gothic"/>
              </a:rPr>
              <a:t>о</a:t>
            </a:r>
            <a:r>
              <a:rPr lang="ru-RU" sz="1400" b="1" i="1" spc="-265" dirty="0" smtClean="0">
                <a:solidFill>
                  <a:srgbClr val="2696D3"/>
                </a:solidFill>
                <a:latin typeface="Century Gothic"/>
                <a:cs typeface="Century Gothic"/>
              </a:rPr>
              <a:t>с</a:t>
            </a:r>
            <a:r>
              <a:rPr lang="ru-RU" sz="1400" b="1" i="1" spc="-10" dirty="0" smtClean="0">
                <a:solidFill>
                  <a:srgbClr val="2696D3"/>
                </a:solidFill>
                <a:latin typeface="Century Gothic"/>
                <a:cs typeface="Century Gothic"/>
              </a:rPr>
              <a:t>ст</a:t>
            </a:r>
            <a:r>
              <a:rPr lang="ru-RU" sz="1400" b="1" i="1" spc="-5" dirty="0" smtClean="0">
                <a:solidFill>
                  <a:srgbClr val="2696D3"/>
                </a:solidFill>
                <a:latin typeface="Century Gothic"/>
                <a:cs typeface="Century Gothic"/>
              </a:rPr>
              <a:t>а</a:t>
            </a:r>
            <a:r>
              <a:rPr lang="ru-RU" sz="1400" b="1" i="1" spc="-55" dirty="0" smtClean="0">
                <a:solidFill>
                  <a:srgbClr val="2696D3"/>
                </a:solidFill>
                <a:latin typeface="Century Gothic"/>
                <a:cs typeface="Century Gothic"/>
              </a:rPr>
              <a:t>н</a:t>
            </a:r>
            <a:r>
              <a:rPr lang="ru-RU" sz="1400" b="1" i="1" spc="-70" dirty="0" smtClean="0">
                <a:solidFill>
                  <a:srgbClr val="2696D3"/>
                </a:solidFill>
                <a:latin typeface="Century Gothic"/>
                <a:cs typeface="Century Gothic"/>
              </a:rPr>
              <a:t>о</a:t>
            </a:r>
            <a:r>
              <a:rPr lang="ru-RU" sz="1400" b="1" i="1" spc="-40" dirty="0" smtClean="0">
                <a:solidFill>
                  <a:srgbClr val="2696D3"/>
                </a:solidFill>
                <a:latin typeface="Century Gothic"/>
                <a:cs typeface="Century Gothic"/>
              </a:rPr>
              <a:t>в</a:t>
            </a:r>
            <a:r>
              <a:rPr lang="ru-RU" sz="1400" b="1" i="1" spc="-5" dirty="0" smtClean="0">
                <a:solidFill>
                  <a:srgbClr val="2696D3"/>
                </a:solidFill>
                <a:latin typeface="Century Gothic"/>
                <a:cs typeface="Century Gothic"/>
              </a:rPr>
              <a:t>л</a:t>
            </a:r>
            <a:r>
              <a:rPr lang="ru-RU" sz="1400" b="1" i="1" spc="-100" dirty="0" smtClean="0">
                <a:solidFill>
                  <a:srgbClr val="2696D3"/>
                </a:solidFill>
                <a:latin typeface="Century Gothic"/>
                <a:cs typeface="Century Gothic"/>
              </a:rPr>
              <a:t>ен</a:t>
            </a:r>
            <a:r>
              <a:rPr lang="ru-RU" sz="1400" b="1" i="1" spc="-90" dirty="0" smtClean="0">
                <a:solidFill>
                  <a:srgbClr val="2696D3"/>
                </a:solidFill>
                <a:latin typeface="Century Gothic"/>
                <a:cs typeface="Century Gothic"/>
              </a:rPr>
              <a:t>и</a:t>
            </a:r>
            <a:r>
              <a:rPr lang="ru-RU" sz="1400" b="1" i="1" spc="-170" dirty="0" smtClean="0">
                <a:solidFill>
                  <a:srgbClr val="2696D3"/>
                </a:solidFill>
                <a:latin typeface="Century Gothic"/>
                <a:cs typeface="Century Gothic"/>
              </a:rPr>
              <a:t>е</a:t>
            </a:r>
            <a:r>
              <a:rPr lang="ru-RU" sz="1400" b="1" i="1" spc="-120" dirty="0" smtClean="0">
                <a:solidFill>
                  <a:srgbClr val="2696D3"/>
                </a:solidFill>
                <a:latin typeface="Century Gothic"/>
                <a:cs typeface="Century Gothic"/>
              </a:rPr>
              <a:t> </a:t>
            </a:r>
            <a:r>
              <a:rPr lang="ru-RU" sz="1400" b="1" i="1" spc="-55" dirty="0" smtClean="0">
                <a:solidFill>
                  <a:srgbClr val="2696D3"/>
                </a:solidFill>
                <a:latin typeface="Century Gothic"/>
                <a:cs typeface="Century Gothic"/>
              </a:rPr>
              <a:t>и</a:t>
            </a:r>
            <a:r>
              <a:rPr lang="ru-RU" sz="1400" b="1" i="1" spc="-120" dirty="0" smtClean="0">
                <a:solidFill>
                  <a:srgbClr val="2696D3"/>
                </a:solidFill>
                <a:latin typeface="Century Gothic"/>
                <a:cs typeface="Century Gothic"/>
              </a:rPr>
              <a:t> </a:t>
            </a:r>
            <a:r>
              <a:rPr lang="ru-RU" sz="1400" b="1" i="1" spc="-75" dirty="0" smtClean="0">
                <a:solidFill>
                  <a:srgbClr val="2696D3"/>
                </a:solidFill>
                <a:latin typeface="Century Gothic"/>
                <a:cs typeface="Century Gothic"/>
              </a:rPr>
              <a:t>у</a:t>
            </a:r>
            <a:r>
              <a:rPr lang="ru-RU" sz="1400" b="1" i="1" spc="-110" dirty="0" smtClean="0">
                <a:solidFill>
                  <a:srgbClr val="2696D3"/>
                </a:solidFill>
                <a:latin typeface="Century Gothic"/>
                <a:cs typeface="Century Gothic"/>
              </a:rPr>
              <a:t>х</a:t>
            </a:r>
            <a:r>
              <a:rPr lang="ru-RU" sz="1400" b="1" i="1" spc="-100" dirty="0" smtClean="0">
                <a:solidFill>
                  <a:srgbClr val="2696D3"/>
                </a:solidFill>
                <a:latin typeface="Century Gothic"/>
                <a:cs typeface="Century Gothic"/>
              </a:rPr>
              <a:t>од</a:t>
            </a:r>
            <a:endParaRPr lang="ru-RU" sz="1400" dirty="0">
              <a:latin typeface="Century Gothic"/>
              <a:cs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9200"/>
            <a:ext cx="4572000" cy="3541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229"/>
              </a:spcBef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За  счет  многокомпонентной  рецептуры  крем  оказывает  интенсивное и  глубокое  питание,  увлажнение   и  смягчение  кожи  стоп.   Изюминка этого крема – сверхактивный компонент NATURA-TEC VEGETABLE NMF, который   оказывает  многостороннее  направленное  действие:  интенсивно  увлажняет,  восстанавливает,  оказывает  легкую  эксфолиацию. Высокоактивную   формулу   дополняют:   экстракт   конского   каштана, масло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макадамии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и семян сои, дерева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ши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, экстракт розмарина,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гидролизат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протеинов пшеницы и пр.</a:t>
            </a:r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r>
              <a:rPr lang="ru-RU" sz="2000" b="1" spc="140" dirty="0" smtClean="0">
                <a:solidFill>
                  <a:srgbClr val="2696D3"/>
                </a:solidFill>
                <a:cs typeface="Calibri"/>
              </a:rPr>
              <a:t>а</a:t>
            </a:r>
            <a:r>
              <a:rPr lang="ru-RU" sz="2000" b="1" spc="40" dirty="0" smtClean="0">
                <a:solidFill>
                  <a:srgbClr val="2696D3"/>
                </a:solidFill>
                <a:cs typeface="Calibri"/>
              </a:rPr>
              <a:t>к</a:t>
            </a:r>
            <a:r>
              <a:rPr lang="ru-RU" sz="2000" b="1" spc="55" dirty="0" smtClean="0">
                <a:solidFill>
                  <a:srgbClr val="2696D3"/>
                </a:solidFill>
                <a:cs typeface="Calibri"/>
              </a:rPr>
              <a:t>т</a:t>
            </a:r>
            <a:r>
              <a:rPr lang="ru-RU" sz="2000" b="1" spc="35" dirty="0" smtClean="0">
                <a:solidFill>
                  <a:srgbClr val="2696D3"/>
                </a:solidFill>
                <a:cs typeface="Calibri"/>
              </a:rPr>
              <a:t>ивные</a:t>
            </a:r>
            <a:r>
              <a:rPr lang="ru-RU" sz="2000" b="1" spc="-25" dirty="0" smtClean="0">
                <a:solidFill>
                  <a:srgbClr val="2696D3"/>
                </a:solidFill>
                <a:cs typeface="Calibri"/>
              </a:rPr>
              <a:t> </a:t>
            </a:r>
            <a:r>
              <a:rPr lang="ru-RU" sz="2000" b="1" spc="20" dirty="0" smtClean="0">
                <a:solidFill>
                  <a:srgbClr val="2696D3"/>
                </a:solidFill>
                <a:cs typeface="Calibri"/>
              </a:rPr>
              <a:t>к</a:t>
            </a:r>
            <a:r>
              <a:rPr lang="ru-RU" sz="2000" b="1" spc="25" dirty="0" smtClean="0">
                <a:solidFill>
                  <a:srgbClr val="2696D3"/>
                </a:solidFill>
                <a:cs typeface="Calibri"/>
              </a:rPr>
              <a:t>омпоне</a:t>
            </a:r>
            <a:r>
              <a:rPr lang="ru-RU" sz="2000" b="1" spc="15" dirty="0" smtClean="0">
                <a:solidFill>
                  <a:srgbClr val="2696D3"/>
                </a:solidFill>
                <a:cs typeface="Calibri"/>
              </a:rPr>
              <a:t>н</a:t>
            </a:r>
            <a:r>
              <a:rPr lang="ru-RU" sz="2000" b="1" spc="55" dirty="0" smtClean="0">
                <a:solidFill>
                  <a:srgbClr val="2696D3"/>
                </a:solidFill>
                <a:cs typeface="Calibri"/>
              </a:rPr>
              <a:t>т</a:t>
            </a:r>
            <a:r>
              <a:rPr lang="ru-RU" sz="2000" b="1" spc="15" dirty="0" smtClean="0">
                <a:solidFill>
                  <a:srgbClr val="2696D3"/>
                </a:solidFill>
                <a:cs typeface="Calibri"/>
              </a:rPr>
              <a:t>ы:</a:t>
            </a:r>
            <a:endParaRPr lang="en-US" sz="2000" b="1" spc="15" dirty="0" smtClean="0">
              <a:solidFill>
                <a:srgbClr val="2696D3"/>
              </a:solidFill>
              <a:cs typeface="Calibri"/>
            </a:endParaRPr>
          </a:p>
          <a:p>
            <a:pPr marL="12700" algn="just">
              <a:lnSpc>
                <a:spcPts val="1065"/>
              </a:lnSpc>
              <a:spcBef>
                <a:spcPts val="310"/>
              </a:spcBef>
            </a:pPr>
            <a:endParaRPr lang="ru-RU" sz="2000" dirty="0" smtClean="0">
              <a:cs typeface="Calibri"/>
            </a:endParaRPr>
          </a:p>
          <a:p>
            <a:pPr marL="12700" marR="6350" algn="just">
              <a:lnSpc>
                <a:spcPts val="900"/>
              </a:lnSpc>
              <a:spcBef>
                <a:spcPts val="15"/>
              </a:spcBef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экстракт конского каштана, масло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макадамии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,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масло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семян сои, масло дерева  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ши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,   экстракт   розмарина,  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гидролизат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   протеинов   пшеницы</a:t>
            </a:r>
            <a:endParaRPr lang="en-US" sz="1400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marR="6350" algn="just">
              <a:lnSpc>
                <a:spcPts val="900"/>
              </a:lnSpc>
              <a:spcBef>
                <a:spcPts val="15"/>
              </a:spcBef>
            </a:pPr>
            <a:endParaRPr lang="ru-RU" sz="1400" dirty="0" smtClean="0">
              <a:solidFill>
                <a:srgbClr val="585858"/>
              </a:solidFill>
              <a:latin typeface="Sakkal Majalla"/>
              <a:cs typeface="Sakkal Majalla"/>
            </a:endParaRPr>
          </a:p>
          <a:p>
            <a:pPr marL="12700" algn="just">
              <a:lnSpc>
                <a:spcPts val="1065"/>
              </a:lnSpc>
              <a:spcBef>
                <a:spcPts val="280"/>
              </a:spcBef>
            </a:pPr>
            <a:r>
              <a:rPr lang="ru-RU" sz="2000" b="1" spc="50" dirty="0" smtClean="0">
                <a:solidFill>
                  <a:srgbClr val="2696D3"/>
                </a:solidFill>
                <a:cs typeface="Calibri"/>
              </a:rPr>
              <a:t>Фо</a:t>
            </a:r>
            <a:r>
              <a:rPr lang="ru-RU" sz="2000" b="1" spc="35" dirty="0" smtClean="0">
                <a:solidFill>
                  <a:srgbClr val="2696D3"/>
                </a:solidFill>
                <a:cs typeface="Calibri"/>
              </a:rPr>
              <a:t>р</a:t>
            </a:r>
            <a:r>
              <a:rPr lang="ru-RU" sz="2000" b="1" spc="15" dirty="0" smtClean="0">
                <a:solidFill>
                  <a:srgbClr val="2696D3"/>
                </a:solidFill>
                <a:cs typeface="Calibri"/>
              </a:rPr>
              <a:t>ма</a:t>
            </a:r>
            <a:r>
              <a:rPr lang="ru-RU" sz="2000" b="1" spc="-25" dirty="0" smtClean="0">
                <a:solidFill>
                  <a:srgbClr val="2696D3"/>
                </a:solidFill>
                <a:cs typeface="Calibri"/>
              </a:rPr>
              <a:t> </a:t>
            </a:r>
            <a:r>
              <a:rPr lang="ru-RU" sz="2000" b="1" spc="45" dirty="0" smtClean="0">
                <a:solidFill>
                  <a:srgbClr val="2696D3"/>
                </a:solidFill>
                <a:cs typeface="Calibri"/>
              </a:rPr>
              <a:t>вып</a:t>
            </a:r>
            <a:r>
              <a:rPr lang="ru-RU" sz="2000" b="1" spc="20" dirty="0" smtClean="0">
                <a:solidFill>
                  <a:srgbClr val="2696D3"/>
                </a:solidFill>
                <a:cs typeface="Calibri"/>
              </a:rPr>
              <a:t>у</a:t>
            </a:r>
            <a:r>
              <a:rPr lang="ru-RU" sz="2000" b="1" spc="25" dirty="0" smtClean="0">
                <a:solidFill>
                  <a:srgbClr val="2696D3"/>
                </a:solidFill>
                <a:cs typeface="Calibri"/>
              </a:rPr>
              <a:t>с</a:t>
            </a:r>
            <a:r>
              <a:rPr lang="ru-RU" sz="2000" b="1" spc="35" dirty="0" smtClean="0">
                <a:solidFill>
                  <a:srgbClr val="2696D3"/>
                </a:solidFill>
                <a:cs typeface="Calibri"/>
              </a:rPr>
              <a:t>к</a:t>
            </a:r>
            <a:r>
              <a:rPr lang="ru-RU" sz="2000" b="1" spc="5" dirty="0" smtClean="0">
                <a:solidFill>
                  <a:srgbClr val="2696D3"/>
                </a:solidFill>
                <a:cs typeface="Calibri"/>
              </a:rPr>
              <a:t>а:</a:t>
            </a:r>
            <a:endParaRPr lang="en-US" sz="2000" b="1" spc="5" dirty="0" smtClean="0">
              <a:solidFill>
                <a:srgbClr val="2696D3"/>
              </a:solidFill>
              <a:cs typeface="Calibri"/>
            </a:endParaRPr>
          </a:p>
          <a:p>
            <a:pPr marL="12700" algn="just">
              <a:lnSpc>
                <a:spcPts val="1065"/>
              </a:lnSpc>
              <a:spcBef>
                <a:spcPts val="280"/>
              </a:spcBef>
            </a:pPr>
            <a:endParaRPr lang="ru-RU" sz="2000" dirty="0" smtClean="0">
              <a:cs typeface="Calibri"/>
            </a:endParaRPr>
          </a:p>
          <a:p>
            <a:pPr marL="12700" algn="just">
              <a:lnSpc>
                <a:spcPts val="885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флакон с дозатором, 500 мл</a:t>
            </a:r>
          </a:p>
        </p:txBody>
      </p:sp>
      <p:sp>
        <p:nvSpPr>
          <p:cNvPr id="6" name="object 10"/>
          <p:cNvSpPr/>
          <p:nvPr/>
        </p:nvSpPr>
        <p:spPr>
          <a:xfrm>
            <a:off x="2133600" y="4038600"/>
            <a:ext cx="1438839" cy="206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90600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770"/>
              </a:lnSpc>
            </a:pPr>
            <a:r>
              <a:rPr lang="ru-RU" b="1" spc="-75" dirty="0" smtClean="0">
                <a:cs typeface="Calibri"/>
              </a:rPr>
              <a:t>Т</a:t>
            </a:r>
            <a:r>
              <a:rPr lang="ru-RU" b="1" spc="60" dirty="0" smtClean="0">
                <a:cs typeface="Calibri"/>
              </a:rPr>
              <a:t>онизи</a:t>
            </a:r>
            <a:r>
              <a:rPr lang="ru-RU" b="1" spc="30" dirty="0" smtClean="0">
                <a:cs typeface="Calibri"/>
              </a:rPr>
              <a:t>р</a:t>
            </a:r>
            <a:r>
              <a:rPr lang="ru-RU" b="1" spc="45" dirty="0" smtClean="0">
                <a:cs typeface="Calibri"/>
              </a:rPr>
              <a:t>ующий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65" dirty="0" smtClean="0">
                <a:cs typeface="Calibri"/>
              </a:rPr>
              <a:t>г</a:t>
            </a:r>
            <a:r>
              <a:rPr lang="ru-RU" b="1" spc="35" dirty="0" smtClean="0">
                <a:cs typeface="Calibri"/>
              </a:rPr>
              <a:t>е</a:t>
            </a:r>
            <a:r>
              <a:rPr lang="ru-RU" b="1" spc="50" dirty="0" smtClean="0">
                <a:cs typeface="Calibri"/>
              </a:rPr>
              <a:t>ль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20" dirty="0" smtClean="0">
                <a:cs typeface="Calibri"/>
              </a:rPr>
              <a:t>д</a:t>
            </a:r>
            <a:r>
              <a:rPr lang="ru-RU" b="1" spc="50" dirty="0" smtClean="0">
                <a:cs typeface="Calibri"/>
              </a:rPr>
              <a:t>ля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55" dirty="0" smtClean="0">
                <a:cs typeface="Calibri"/>
              </a:rPr>
              <a:t>с</a:t>
            </a:r>
            <a:r>
              <a:rPr lang="ru-RU" b="1" spc="80" dirty="0" smtClean="0">
                <a:cs typeface="Calibri"/>
              </a:rPr>
              <a:t>т</a:t>
            </a:r>
            <a:r>
              <a:rPr lang="ru-RU" b="1" spc="55" dirty="0" smtClean="0">
                <a:cs typeface="Calibri"/>
              </a:rPr>
              <a:t>оп</a:t>
            </a:r>
            <a:r>
              <a:rPr lang="ru-RU" b="1" spc="-40" dirty="0" smtClean="0">
                <a:cs typeface="Calibri"/>
              </a:rPr>
              <a:t> </a:t>
            </a:r>
            <a:r>
              <a:rPr lang="ru-RU" b="1" spc="40" dirty="0" smtClean="0">
                <a:cs typeface="Calibri"/>
              </a:rPr>
              <a:t>MORI</a:t>
            </a:r>
            <a:r>
              <a:rPr lang="ru-RU" b="1" dirty="0" smtClean="0">
                <a:cs typeface="Calibri"/>
              </a:rPr>
              <a:t>Z</a:t>
            </a:r>
            <a:r>
              <a:rPr lang="ru-RU" b="1" spc="60" dirty="0" smtClean="0">
                <a:cs typeface="Calibri"/>
              </a:rPr>
              <a:t>O</a:t>
            </a:r>
            <a:endParaRPr lang="ru-RU" dirty="0" smtClean="0">
              <a:cs typeface="Calibri"/>
            </a:endParaRPr>
          </a:p>
          <a:p>
            <a:pPr algn="ctr">
              <a:lnSpc>
                <a:spcPts val="1410"/>
              </a:lnSpc>
            </a:pPr>
            <a:r>
              <a:rPr lang="ru-RU" sz="1400" b="1" i="1" spc="-190" dirty="0" err="1" smtClean="0">
                <a:solidFill>
                  <a:srgbClr val="2696D3"/>
                </a:solidFill>
                <a:latin typeface="Century Gothic"/>
                <a:cs typeface="Century Gothic"/>
              </a:rPr>
              <a:t>У</a:t>
            </a:r>
            <a:r>
              <a:rPr lang="ru-RU" sz="1400" b="1" i="1" spc="20" dirty="0" err="1" smtClean="0">
                <a:solidFill>
                  <a:srgbClr val="2696D3"/>
                </a:solidFill>
                <a:latin typeface="Century Gothic"/>
                <a:cs typeface="Century Gothic"/>
              </a:rPr>
              <a:t>льтр</a:t>
            </a:r>
            <a:r>
              <a:rPr lang="ru-RU" sz="1400" b="1" i="1" spc="25" dirty="0" err="1" smtClean="0">
                <a:solidFill>
                  <a:srgbClr val="2696D3"/>
                </a:solidFill>
                <a:latin typeface="Century Gothic"/>
                <a:cs typeface="Century Gothic"/>
              </a:rPr>
              <a:t>а</a:t>
            </a:r>
            <a:r>
              <a:rPr lang="ru-RU" sz="1400" b="1" i="1" spc="-105" dirty="0" err="1" smtClean="0">
                <a:solidFill>
                  <a:srgbClr val="2696D3"/>
                </a:solidFill>
                <a:latin typeface="Century Gothic"/>
                <a:cs typeface="Century Gothic"/>
              </a:rPr>
              <a:t>к</a:t>
            </a:r>
            <a:r>
              <a:rPr lang="ru-RU" sz="1400" b="1" i="1" spc="-165" dirty="0" err="1" smtClean="0">
                <a:solidFill>
                  <a:srgbClr val="2696D3"/>
                </a:solidFill>
                <a:latin typeface="Century Gothic"/>
                <a:cs typeface="Century Gothic"/>
              </a:rPr>
              <a:t>ом</a:t>
            </a:r>
            <a:r>
              <a:rPr lang="ru-RU" sz="1400" b="1" i="1" spc="-229" dirty="0" err="1" smtClean="0">
                <a:solidFill>
                  <a:srgbClr val="2696D3"/>
                </a:solidFill>
                <a:latin typeface="Century Gothic"/>
                <a:cs typeface="Century Gothic"/>
              </a:rPr>
              <a:t>ф</a:t>
            </a:r>
            <a:r>
              <a:rPr lang="ru-RU" sz="1400" b="1" i="1" spc="40" dirty="0" err="1" smtClean="0">
                <a:solidFill>
                  <a:srgbClr val="2696D3"/>
                </a:solidFill>
                <a:latin typeface="Century Gothic"/>
                <a:cs typeface="Century Gothic"/>
              </a:rPr>
              <a:t>орт</a:t>
            </a:r>
            <a:r>
              <a:rPr lang="ru-RU" sz="1400" b="1" i="1" spc="-120" dirty="0" smtClean="0">
                <a:solidFill>
                  <a:srgbClr val="2696D3"/>
                </a:solidFill>
                <a:latin typeface="Century Gothic"/>
                <a:cs typeface="Century Gothic"/>
              </a:rPr>
              <a:t> </a:t>
            </a:r>
            <a:r>
              <a:rPr lang="ru-RU" sz="1400" b="1" i="1" spc="-35" dirty="0" smtClean="0">
                <a:solidFill>
                  <a:srgbClr val="2696D3"/>
                </a:solidFill>
                <a:latin typeface="Century Gothic"/>
                <a:cs typeface="Century Gothic"/>
              </a:rPr>
              <a:t>для</a:t>
            </a:r>
            <a:r>
              <a:rPr lang="ru-RU" sz="1400" b="1" i="1" spc="-120" dirty="0" smtClean="0">
                <a:solidFill>
                  <a:srgbClr val="2696D3"/>
                </a:solidFill>
                <a:latin typeface="Century Gothic"/>
                <a:cs typeface="Century Gothic"/>
              </a:rPr>
              <a:t> </a:t>
            </a:r>
            <a:r>
              <a:rPr lang="ru-RU" sz="1400" b="1" i="1" spc="-95" dirty="0" smtClean="0">
                <a:solidFill>
                  <a:srgbClr val="2696D3"/>
                </a:solidFill>
                <a:latin typeface="Century Gothic"/>
                <a:cs typeface="Century Gothic"/>
              </a:rPr>
              <a:t>у</a:t>
            </a:r>
            <a:r>
              <a:rPr lang="ru-RU" sz="1400" b="1" i="1" spc="-40" dirty="0" smtClean="0">
                <a:solidFill>
                  <a:srgbClr val="2696D3"/>
                </a:solidFill>
                <a:latin typeface="Century Gothic"/>
                <a:cs typeface="Century Gothic"/>
              </a:rPr>
              <a:t>ставших</a:t>
            </a:r>
            <a:r>
              <a:rPr lang="ru-RU" sz="1400" b="1" i="1" spc="-120" dirty="0" smtClean="0">
                <a:solidFill>
                  <a:srgbClr val="2696D3"/>
                </a:solidFill>
                <a:latin typeface="Century Gothic"/>
                <a:cs typeface="Century Gothic"/>
              </a:rPr>
              <a:t> </a:t>
            </a:r>
            <a:r>
              <a:rPr lang="ru-RU" sz="1400" b="1" i="1" spc="-55" dirty="0" smtClean="0">
                <a:solidFill>
                  <a:srgbClr val="2696D3"/>
                </a:solidFill>
                <a:latin typeface="Century Gothic"/>
                <a:cs typeface="Century Gothic"/>
              </a:rPr>
              <a:t>н</a:t>
            </a:r>
            <a:r>
              <a:rPr lang="ru-RU" sz="1400" b="1" i="1" spc="-40" dirty="0" smtClean="0">
                <a:solidFill>
                  <a:srgbClr val="2696D3"/>
                </a:solidFill>
                <a:latin typeface="Century Gothic"/>
                <a:cs typeface="Century Gothic"/>
              </a:rPr>
              <a:t>ог</a:t>
            </a:r>
            <a:endParaRPr lang="ru-RU" sz="1400" dirty="0">
              <a:latin typeface="Century Gothic"/>
              <a:cs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0200" y="1524000"/>
            <a:ext cx="3429000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Приятная, слегка охлаждающая формула тонизирующего геля для стоп  MORIZO используется при завершающем этапе педикюра.  Входящие  в  состав   ингредиенты  прекрасно  освежают и   улучшают   </a:t>
            </a:r>
            <a:r>
              <a:rPr lang="ru-RU" sz="1400" dirty="0" err="1" smtClean="0">
                <a:solidFill>
                  <a:srgbClr val="585858"/>
                </a:solidFill>
                <a:latin typeface="Sakkal Majalla"/>
                <a:cs typeface="Sakkal Majalla"/>
              </a:rPr>
              <a:t>микроцеркуляцию</a:t>
            </a: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,   укрепляют   стенки   сосудов, дезодорируют.  Гель  легко  и  быстро  впитывается,  оставляет ощущение комфорта  и  увлажненности,  дарит чувство свежести и прохлады.   Из-за выраженного   охлаждающего эффекта рекомендуется для  использования в жаркое  время года.</a:t>
            </a:r>
          </a:p>
          <a:p>
            <a:pPr marR="6350" algn="r">
              <a:lnSpc>
                <a:spcPts val="1065"/>
              </a:lnSpc>
              <a:spcBef>
                <a:spcPts val="310"/>
              </a:spcBef>
            </a:pPr>
            <a:r>
              <a:rPr lang="ru-RU" sz="2000" b="1" spc="140" dirty="0" smtClean="0">
                <a:solidFill>
                  <a:srgbClr val="2696D3"/>
                </a:solidFill>
                <a:cs typeface="Calibri"/>
              </a:rPr>
              <a:t>а</a:t>
            </a:r>
            <a:r>
              <a:rPr lang="ru-RU" sz="2000" b="1" spc="40" dirty="0" smtClean="0">
                <a:solidFill>
                  <a:srgbClr val="2696D3"/>
                </a:solidFill>
                <a:cs typeface="Calibri"/>
              </a:rPr>
              <a:t>к</a:t>
            </a:r>
            <a:r>
              <a:rPr lang="ru-RU" sz="2000" b="1" spc="55" dirty="0" smtClean="0">
                <a:solidFill>
                  <a:srgbClr val="2696D3"/>
                </a:solidFill>
                <a:cs typeface="Calibri"/>
              </a:rPr>
              <a:t>т</a:t>
            </a:r>
            <a:r>
              <a:rPr lang="ru-RU" sz="2000" b="1" spc="35" dirty="0" smtClean="0">
                <a:solidFill>
                  <a:srgbClr val="2696D3"/>
                </a:solidFill>
                <a:cs typeface="Calibri"/>
              </a:rPr>
              <a:t>ивные</a:t>
            </a:r>
            <a:r>
              <a:rPr lang="ru-RU" sz="2000" b="1" spc="-25" dirty="0" smtClean="0">
                <a:solidFill>
                  <a:srgbClr val="2696D3"/>
                </a:solidFill>
                <a:cs typeface="Calibri"/>
              </a:rPr>
              <a:t> </a:t>
            </a:r>
            <a:r>
              <a:rPr lang="ru-RU" sz="2000" b="1" spc="20" dirty="0" smtClean="0">
                <a:solidFill>
                  <a:srgbClr val="2696D3"/>
                </a:solidFill>
                <a:cs typeface="Calibri"/>
              </a:rPr>
              <a:t>к</a:t>
            </a:r>
            <a:r>
              <a:rPr lang="ru-RU" sz="2000" b="1" spc="25" dirty="0" smtClean="0">
                <a:solidFill>
                  <a:srgbClr val="2696D3"/>
                </a:solidFill>
                <a:cs typeface="Calibri"/>
              </a:rPr>
              <a:t>омпоне</a:t>
            </a:r>
            <a:r>
              <a:rPr lang="ru-RU" sz="2000" b="1" spc="15" dirty="0" smtClean="0">
                <a:solidFill>
                  <a:srgbClr val="2696D3"/>
                </a:solidFill>
                <a:cs typeface="Calibri"/>
              </a:rPr>
              <a:t>н</a:t>
            </a:r>
            <a:r>
              <a:rPr lang="ru-RU" sz="2000" b="1" spc="55" dirty="0" smtClean="0">
                <a:solidFill>
                  <a:srgbClr val="2696D3"/>
                </a:solidFill>
                <a:cs typeface="Calibri"/>
              </a:rPr>
              <a:t>т</a:t>
            </a:r>
            <a:r>
              <a:rPr lang="ru-RU" sz="2000" b="1" spc="15" dirty="0" smtClean="0">
                <a:solidFill>
                  <a:srgbClr val="2696D3"/>
                </a:solidFill>
                <a:cs typeface="Calibri"/>
              </a:rPr>
              <a:t>ы:</a:t>
            </a:r>
            <a:endParaRPr lang="en-US" sz="2000" b="1" spc="15" dirty="0" smtClean="0">
              <a:solidFill>
                <a:srgbClr val="2696D3"/>
              </a:solidFill>
              <a:cs typeface="Calibri"/>
            </a:endParaRPr>
          </a:p>
          <a:p>
            <a:pPr marR="6350" algn="r">
              <a:lnSpc>
                <a:spcPts val="1065"/>
              </a:lnSpc>
              <a:spcBef>
                <a:spcPts val="310"/>
              </a:spcBef>
            </a:pPr>
            <a:endParaRPr lang="ru-RU" sz="2000" dirty="0" smtClean="0">
              <a:cs typeface="Calibri"/>
            </a:endParaRPr>
          </a:p>
          <a:p>
            <a:pPr marR="6350" algn="r">
              <a:lnSpc>
                <a:spcPts val="885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экстракт конского каштана, ментол</a:t>
            </a:r>
            <a:r>
              <a:rPr lang="ru-RU" sz="800" spc="-20" dirty="0" smtClean="0">
                <a:cs typeface="Calibri"/>
              </a:rPr>
              <a:t>.</a:t>
            </a:r>
            <a:endParaRPr lang="ru-RU" sz="800" dirty="0" smtClean="0">
              <a:cs typeface="Calibri"/>
            </a:endParaRPr>
          </a:p>
          <a:p>
            <a:pPr marR="6350" algn="r">
              <a:lnSpc>
                <a:spcPts val="1065"/>
              </a:lnSpc>
              <a:spcBef>
                <a:spcPts val="310"/>
              </a:spcBef>
            </a:pPr>
            <a:r>
              <a:rPr lang="ru-RU" sz="2000" b="1" spc="50" dirty="0" smtClean="0">
                <a:solidFill>
                  <a:srgbClr val="2696D3"/>
                </a:solidFill>
                <a:cs typeface="Calibri"/>
              </a:rPr>
              <a:t>Фо</a:t>
            </a:r>
            <a:r>
              <a:rPr lang="ru-RU" sz="2000" b="1" spc="35" dirty="0" smtClean="0">
                <a:solidFill>
                  <a:srgbClr val="2696D3"/>
                </a:solidFill>
                <a:cs typeface="Calibri"/>
              </a:rPr>
              <a:t>р</a:t>
            </a:r>
            <a:r>
              <a:rPr lang="ru-RU" sz="2000" b="1" spc="15" dirty="0" smtClean="0">
                <a:solidFill>
                  <a:srgbClr val="2696D3"/>
                </a:solidFill>
                <a:cs typeface="Calibri"/>
              </a:rPr>
              <a:t>ма</a:t>
            </a:r>
            <a:r>
              <a:rPr lang="ru-RU" sz="2000" b="1" spc="-25" dirty="0" smtClean="0">
                <a:solidFill>
                  <a:srgbClr val="2696D3"/>
                </a:solidFill>
                <a:cs typeface="Calibri"/>
              </a:rPr>
              <a:t> </a:t>
            </a:r>
            <a:r>
              <a:rPr lang="ru-RU" sz="2000" b="1" spc="45" dirty="0" smtClean="0">
                <a:solidFill>
                  <a:srgbClr val="2696D3"/>
                </a:solidFill>
                <a:cs typeface="Calibri"/>
              </a:rPr>
              <a:t>вып</a:t>
            </a:r>
            <a:r>
              <a:rPr lang="ru-RU" sz="2000" b="1" spc="20" dirty="0" smtClean="0">
                <a:solidFill>
                  <a:srgbClr val="2696D3"/>
                </a:solidFill>
                <a:cs typeface="Calibri"/>
              </a:rPr>
              <a:t>у</a:t>
            </a:r>
            <a:r>
              <a:rPr lang="ru-RU" sz="2000" b="1" spc="25" dirty="0" smtClean="0">
                <a:solidFill>
                  <a:srgbClr val="2696D3"/>
                </a:solidFill>
                <a:cs typeface="Calibri"/>
              </a:rPr>
              <a:t>с</a:t>
            </a:r>
            <a:r>
              <a:rPr lang="ru-RU" sz="2000" b="1" spc="35" dirty="0" smtClean="0">
                <a:solidFill>
                  <a:srgbClr val="2696D3"/>
                </a:solidFill>
                <a:cs typeface="Calibri"/>
              </a:rPr>
              <a:t>к</a:t>
            </a:r>
            <a:r>
              <a:rPr lang="ru-RU" sz="2000" b="1" spc="5" dirty="0" smtClean="0">
                <a:solidFill>
                  <a:srgbClr val="2696D3"/>
                </a:solidFill>
                <a:cs typeface="Calibri"/>
              </a:rPr>
              <a:t>а:</a:t>
            </a:r>
            <a:endParaRPr lang="en-US" sz="2000" b="1" spc="5" dirty="0" smtClean="0">
              <a:solidFill>
                <a:srgbClr val="2696D3"/>
              </a:solidFill>
              <a:cs typeface="Calibri"/>
            </a:endParaRPr>
          </a:p>
          <a:p>
            <a:pPr marR="6350" algn="r">
              <a:lnSpc>
                <a:spcPts val="1065"/>
              </a:lnSpc>
              <a:spcBef>
                <a:spcPts val="310"/>
              </a:spcBef>
            </a:pPr>
            <a:endParaRPr lang="ru-RU" sz="2000" dirty="0" smtClean="0">
              <a:cs typeface="Calibri"/>
            </a:endParaRPr>
          </a:p>
          <a:p>
            <a:pPr marR="6350" algn="r">
              <a:lnSpc>
                <a:spcPts val="885"/>
              </a:lnSpc>
            </a:pPr>
            <a:r>
              <a:rPr lang="ru-RU" sz="1400" dirty="0" smtClean="0">
                <a:solidFill>
                  <a:srgbClr val="585858"/>
                </a:solidFill>
                <a:latin typeface="Sakkal Majalla"/>
                <a:cs typeface="Sakkal Majalla"/>
              </a:rPr>
              <a:t>флакон с дозатором, 500 мл</a:t>
            </a:r>
          </a:p>
        </p:txBody>
      </p:sp>
      <p:sp>
        <p:nvSpPr>
          <p:cNvPr id="9" name="object 29"/>
          <p:cNvSpPr/>
          <p:nvPr/>
        </p:nvSpPr>
        <p:spPr>
          <a:xfrm>
            <a:off x="4572000" y="4267200"/>
            <a:ext cx="1739174" cy="2438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633" y="1168653"/>
            <a:ext cx="453263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Ли</a:t>
            </a:r>
            <a:r>
              <a:rPr sz="2500" b="1" spc="-15" dirty="0">
                <a:solidFill>
                  <a:srgbClr val="A6A6A6"/>
                </a:solidFill>
                <a:latin typeface="Verdana"/>
                <a:cs typeface="Verdana"/>
              </a:rPr>
              <a:t>н</a:t>
            </a: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ия</a:t>
            </a:r>
            <a:r>
              <a:rPr sz="2500" b="1" spc="-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д</a:t>
            </a:r>
            <a:r>
              <a:rPr sz="2500" b="1" spc="-15" dirty="0">
                <a:solidFill>
                  <a:srgbClr val="A6A6A6"/>
                </a:solidFill>
                <a:latin typeface="Verdana"/>
                <a:cs typeface="Verdana"/>
              </a:rPr>
              <a:t>о</a:t>
            </a: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ма</a:t>
            </a:r>
            <a:r>
              <a:rPr sz="2500" b="1" spc="-15" dirty="0">
                <a:solidFill>
                  <a:srgbClr val="A6A6A6"/>
                </a:solidFill>
                <a:latin typeface="Verdana"/>
                <a:cs typeface="Verdana"/>
              </a:rPr>
              <a:t>ш</a:t>
            </a: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не</a:t>
            </a:r>
            <a:r>
              <a:rPr sz="2500" b="1" spc="-10" dirty="0">
                <a:solidFill>
                  <a:srgbClr val="A6A6A6"/>
                </a:solidFill>
                <a:latin typeface="Verdana"/>
                <a:cs typeface="Verdana"/>
              </a:rPr>
              <a:t>г</a:t>
            </a: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о</a:t>
            </a:r>
            <a:r>
              <a:rPr sz="2500" b="1" spc="-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ухода</a:t>
            </a:r>
            <a:endParaRPr sz="2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500" b="1" spc="-25" dirty="0">
                <a:solidFill>
                  <a:srgbClr val="A6A6A6"/>
                </a:solidFill>
                <a:latin typeface="Verdana"/>
                <a:cs typeface="Verdana"/>
              </a:rPr>
              <a:t>Me</a:t>
            </a:r>
            <a:r>
              <a:rPr sz="2500" b="1" spc="-4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500" b="1" spc="-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500" b="1" spc="-2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500" b="1" spc="-15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2500" b="1" spc="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500" b="1" spc="-15" dirty="0">
                <a:solidFill>
                  <a:srgbClr val="A6A6A6"/>
                </a:solidFill>
                <a:latin typeface="Verdana"/>
                <a:cs typeface="Verdana"/>
              </a:rPr>
              <a:t>Colla</a:t>
            </a:r>
            <a:r>
              <a:rPr sz="2500" b="1" spc="-35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500" b="1" spc="-25" dirty="0">
                <a:solidFill>
                  <a:srgbClr val="A6A6A6"/>
                </a:solidFill>
                <a:latin typeface="Verdana"/>
                <a:cs typeface="Verdana"/>
              </a:rPr>
              <a:t>en</a:t>
            </a:r>
            <a:r>
              <a:rPr sz="2500" b="1" spc="-2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500" b="1" spc="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500" b="1" spc="-25" dirty="0">
                <a:solidFill>
                  <a:srgbClr val="A6A6A6"/>
                </a:solidFill>
                <a:latin typeface="Verdana"/>
                <a:cs typeface="Verdana"/>
              </a:rPr>
              <a:t>3D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555" y="548728"/>
            <a:ext cx="7920990" cy="5760720"/>
          </a:xfrm>
          <a:custGeom>
            <a:avLst/>
            <a:gdLst/>
            <a:ahLst/>
            <a:cxnLst/>
            <a:rect l="l" t="t" r="r" b="b"/>
            <a:pathLst>
              <a:path w="7920990" h="5760720">
                <a:moveTo>
                  <a:pt x="0" y="5760593"/>
                </a:moveTo>
                <a:lnTo>
                  <a:pt x="7920863" y="5760593"/>
                </a:lnTo>
                <a:lnTo>
                  <a:pt x="7920863" y="0"/>
                </a:lnTo>
                <a:lnTo>
                  <a:pt x="0" y="0"/>
                </a:lnTo>
                <a:lnTo>
                  <a:pt x="0" y="5760593"/>
                </a:lnTo>
                <a:close/>
              </a:path>
            </a:pathLst>
          </a:custGeom>
          <a:ln w="25399">
            <a:solidFill>
              <a:srgbClr val="A6A6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9855" y="5517235"/>
            <a:ext cx="2304288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2635" y="2132838"/>
            <a:ext cx="4428490" cy="2952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2335" y="2881883"/>
            <a:ext cx="815289" cy="1919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4141" y="2885058"/>
            <a:ext cx="840765" cy="1883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0471" y="4165739"/>
            <a:ext cx="898690" cy="1549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4084" y="4143324"/>
            <a:ext cx="970902" cy="164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0"/>
            <a:ext cx="9144000" cy="18089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828" y="102361"/>
            <a:ext cx="214947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6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ЧИЩЕНИЕ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400" spc="-2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ОНИЗ</a:t>
            </a:r>
            <a:r>
              <a:rPr sz="24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ЦИЯ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448816"/>
            <a:ext cx="9144000" cy="14761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1515" y="1595627"/>
            <a:ext cx="1184148" cy="4008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4871" y="1595627"/>
            <a:ext cx="361188" cy="400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5267" y="1595627"/>
            <a:ext cx="1243584" cy="4008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8059" y="1595627"/>
            <a:ext cx="361188" cy="400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8456" y="1595627"/>
            <a:ext cx="429768" cy="4008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47431" y="1595627"/>
            <a:ext cx="361188" cy="400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67828" y="1595627"/>
            <a:ext cx="1292352" cy="4008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19388" y="1595627"/>
            <a:ext cx="289559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1515" y="1808988"/>
            <a:ext cx="1376171" cy="4008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6896" y="1808988"/>
            <a:ext cx="536448" cy="4008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2552" y="1808988"/>
            <a:ext cx="1124711" cy="4008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6471" y="1808988"/>
            <a:ext cx="534924" cy="4008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0604" y="1808988"/>
            <a:ext cx="338327" cy="4008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78140" y="1808988"/>
            <a:ext cx="534924" cy="4008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72271" y="1808988"/>
            <a:ext cx="787907" cy="4008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19388" y="1808988"/>
            <a:ext cx="289559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1515" y="2022348"/>
            <a:ext cx="1248156" cy="4008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78879" y="2022348"/>
            <a:ext cx="524255" cy="4008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2343" y="2022348"/>
            <a:ext cx="1351788" cy="4008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73340" y="2022348"/>
            <a:ext cx="525779" cy="4008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58328" y="2022348"/>
            <a:ext cx="1101852" cy="4008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19388" y="2022348"/>
            <a:ext cx="289559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68156" y="2022348"/>
            <a:ext cx="275844" cy="400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71515" y="2235707"/>
            <a:ext cx="339851" cy="4008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0576" y="2235707"/>
            <a:ext cx="490727" cy="4008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0511" y="2235707"/>
            <a:ext cx="1246632" cy="4008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6352" y="2235707"/>
            <a:ext cx="490727" cy="4008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76288" y="2235707"/>
            <a:ext cx="923544" cy="4008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59040" y="2235707"/>
            <a:ext cx="490727" cy="4008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08976" y="2235707"/>
            <a:ext cx="1251203" cy="4008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19388" y="2235707"/>
            <a:ext cx="289559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68156" y="2235707"/>
            <a:ext cx="275844" cy="400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71515" y="2449067"/>
            <a:ext cx="339851" cy="4008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70576" y="2449067"/>
            <a:ext cx="289560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19344" y="2449067"/>
            <a:ext cx="1203959" cy="4008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82511" y="2449067"/>
            <a:ext cx="288036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29755" y="2449067"/>
            <a:ext cx="650748" cy="4008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9711" y="2449067"/>
            <a:ext cx="291083" cy="4008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4546" y="1664461"/>
            <a:ext cx="1037691" cy="19964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48297" y="1664461"/>
            <a:ext cx="1103071" cy="19964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71867" y="1664461"/>
            <a:ext cx="283464" cy="1996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81239" y="1664461"/>
            <a:ext cx="1147152" cy="1996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84546" y="1877822"/>
            <a:ext cx="1229995" cy="1996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15963" y="1877822"/>
            <a:ext cx="972311" cy="1996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94015" y="1877822"/>
            <a:ext cx="195072" cy="19964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85936" y="1877822"/>
            <a:ext cx="638301" cy="1996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84546" y="2091182"/>
            <a:ext cx="1119289" cy="1996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75755" y="2091182"/>
            <a:ext cx="1203578" cy="1996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71739" y="2091182"/>
            <a:ext cx="956729" cy="1996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84546" y="2304618"/>
            <a:ext cx="198120" cy="19994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33541" y="2304618"/>
            <a:ext cx="1106423" cy="19994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89698" y="2304618"/>
            <a:ext cx="780287" cy="1999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22386" y="2304618"/>
            <a:ext cx="1102271" cy="1999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84546" y="2518282"/>
            <a:ext cx="198120" cy="19964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32373" y="2518282"/>
            <a:ext cx="1059484" cy="1996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2785" y="2518282"/>
            <a:ext cx="512445" cy="19964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0967" y="1658747"/>
            <a:ext cx="382016" cy="19964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9295" y="1658747"/>
            <a:ext cx="1136561" cy="19964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84020" y="1658747"/>
            <a:ext cx="838733" cy="19964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81072" y="1658747"/>
            <a:ext cx="839851" cy="1996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67709" y="1658747"/>
            <a:ext cx="1124712" cy="19964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31842" y="1658747"/>
            <a:ext cx="192024" cy="19964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27854" y="1658747"/>
            <a:ext cx="252984" cy="19964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0967" y="1872360"/>
            <a:ext cx="1184059" cy="19964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14855" y="1872360"/>
            <a:ext cx="390144" cy="19964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67483" y="1872360"/>
            <a:ext cx="1004481" cy="19964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29966" y="1872360"/>
            <a:ext cx="1034669" cy="19964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8770" y="1872360"/>
            <a:ext cx="531495" cy="19964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0967" y="2085720"/>
            <a:ext cx="4377448" cy="19964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0967" y="2296032"/>
            <a:ext cx="909027" cy="19964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27760" y="2296032"/>
            <a:ext cx="1313306" cy="19964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91155" y="2296032"/>
            <a:ext cx="747547" cy="19964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5205" y="2296032"/>
            <a:ext cx="100583" cy="19964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00876" y="3080511"/>
            <a:ext cx="750798" cy="168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00248" y="3500488"/>
            <a:ext cx="909065" cy="227736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14623" y="3500488"/>
            <a:ext cx="909065" cy="227736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1403" y="4063491"/>
            <a:ext cx="799896" cy="162623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57375" y="3714699"/>
            <a:ext cx="785812" cy="197535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42974" y="3857574"/>
            <a:ext cx="744143" cy="178600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94423" y="4857813"/>
            <a:ext cx="533819" cy="178587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51559" y="4857813"/>
            <a:ext cx="533819" cy="178587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19058" y="4857712"/>
            <a:ext cx="533819" cy="178600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609" y="2053564"/>
            <a:ext cx="8043545" cy="462280"/>
          </a:xfrm>
          <a:custGeom>
            <a:avLst/>
            <a:gdLst/>
            <a:ahLst/>
            <a:cxnLst/>
            <a:rect l="l" t="t" r="r" b="b"/>
            <a:pathLst>
              <a:path w="8043545" h="462280">
                <a:moveTo>
                  <a:pt x="0" y="461670"/>
                </a:moveTo>
                <a:lnTo>
                  <a:pt x="8043545" y="461670"/>
                </a:lnTo>
                <a:lnTo>
                  <a:pt x="8043545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609" y="2053564"/>
            <a:ext cx="8043545" cy="462280"/>
          </a:xfrm>
          <a:custGeom>
            <a:avLst/>
            <a:gdLst/>
            <a:ahLst/>
            <a:cxnLst/>
            <a:rect l="l" t="t" r="r" b="b"/>
            <a:pathLst>
              <a:path w="8043545" h="462280">
                <a:moveTo>
                  <a:pt x="0" y="461670"/>
                </a:moveTo>
                <a:lnTo>
                  <a:pt x="8043545" y="461670"/>
                </a:lnTo>
                <a:lnTo>
                  <a:pt x="8043545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9524">
            <a:solidFill>
              <a:srgbClr val="F5DFF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478" y="3712590"/>
            <a:ext cx="8042275" cy="466725"/>
          </a:xfrm>
          <a:custGeom>
            <a:avLst/>
            <a:gdLst/>
            <a:ahLst/>
            <a:cxnLst/>
            <a:rect l="l" t="t" r="r" b="b"/>
            <a:pathLst>
              <a:path w="8042275" h="466725">
                <a:moveTo>
                  <a:pt x="0" y="466724"/>
                </a:moveTo>
                <a:lnTo>
                  <a:pt x="8042021" y="466724"/>
                </a:lnTo>
                <a:lnTo>
                  <a:pt x="8042021" y="0"/>
                </a:lnTo>
                <a:lnTo>
                  <a:pt x="0" y="0"/>
                </a:lnTo>
                <a:lnTo>
                  <a:pt x="0" y="466724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478" y="3712590"/>
            <a:ext cx="8042275" cy="466725"/>
          </a:xfrm>
          <a:custGeom>
            <a:avLst/>
            <a:gdLst/>
            <a:ahLst/>
            <a:cxnLst/>
            <a:rect l="l" t="t" r="r" b="b"/>
            <a:pathLst>
              <a:path w="8042275" h="466725">
                <a:moveTo>
                  <a:pt x="0" y="466724"/>
                </a:moveTo>
                <a:lnTo>
                  <a:pt x="8042021" y="466724"/>
                </a:lnTo>
                <a:lnTo>
                  <a:pt x="8042021" y="0"/>
                </a:lnTo>
                <a:lnTo>
                  <a:pt x="0" y="0"/>
                </a:lnTo>
                <a:lnTo>
                  <a:pt x="0" y="466724"/>
                </a:lnTo>
                <a:close/>
              </a:path>
            </a:pathLst>
          </a:custGeom>
          <a:ln w="9525">
            <a:solidFill>
              <a:srgbClr val="F5DFF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7742" y="6020371"/>
            <a:ext cx="1340230" cy="837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0351" y="4240364"/>
            <a:ext cx="1547622" cy="199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1827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1143" y="1298955"/>
            <a:ext cx="6811009" cy="456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20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ния</a:t>
            </a:r>
            <a:r>
              <a:rPr sz="2000" b="1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ср</a:t>
            </a:r>
            <a:r>
              <a:rPr sz="20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000" b="1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ля</a:t>
            </a:r>
            <a:r>
              <a:rPr sz="2000" b="1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чищен</a:t>
            </a:r>
            <a:r>
              <a:rPr sz="20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2000" b="1" spc="-2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000" b="1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2000" b="1" spc="-8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000" b="1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000" b="1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b="1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ей</a:t>
            </a:r>
            <a:r>
              <a:rPr sz="2000" b="1" spc="-2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2000" b="1" spc="2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сп</a:t>
            </a:r>
            <a:r>
              <a:rPr sz="2000" b="1" spc="-5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чи</a:t>
            </a:r>
            <a:r>
              <a:rPr sz="20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0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2000" b="1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2000">
              <a:latin typeface="Sakkal Majalla"/>
              <a:cs typeface="Sakkal Majalla"/>
            </a:endParaRPr>
          </a:p>
          <a:p>
            <a:pPr>
              <a:lnSpc>
                <a:spcPts val="1200"/>
              </a:lnSpc>
              <a:spcBef>
                <a:spcPts val="4"/>
              </a:spcBef>
            </a:pPr>
            <a:endParaRPr sz="1200"/>
          </a:p>
          <a:p>
            <a:pPr>
              <a:lnSpc>
                <a:spcPts val="2300"/>
              </a:lnSpc>
            </a:pPr>
            <a:endParaRPr sz="2300"/>
          </a:p>
          <a:p>
            <a:pPr marL="6350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ИДЕА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ЬНОЕ</a:t>
            </a:r>
            <a:r>
              <a:rPr sz="240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ЧИЩЕНИЕ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2250"/>
              </a:lnSpc>
              <a:spcBef>
                <a:spcPts val="37"/>
              </a:spcBef>
            </a:pPr>
            <a:endParaRPr sz="2250"/>
          </a:p>
          <a:p>
            <a:pPr marL="1143635" marR="1024890" algn="ctr">
              <a:lnSpc>
                <a:spcPct val="100000"/>
              </a:lnSpc>
            </a:pP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Быс</a:t>
            </a:r>
            <a:r>
              <a:rPr sz="2100" b="1" spc="3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рое</a:t>
            </a:r>
            <a:r>
              <a:rPr sz="2100" b="1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1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эффе</a:t>
            </a:r>
            <a:r>
              <a:rPr sz="21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1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ив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100" b="1" spc="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100" b="1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21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21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ние</a:t>
            </a:r>
            <a:r>
              <a:rPr sz="21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spc="-1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100" spc="-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жи </a:t>
            </a:r>
            <a:r>
              <a:rPr sz="2100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100" spc="-2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2100" spc="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ияжа</a:t>
            </a:r>
            <a:r>
              <a:rPr sz="21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1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люб</a:t>
            </a:r>
            <a:r>
              <a:rPr sz="2100" spc="1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21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вид</a:t>
            </a:r>
            <a:r>
              <a:rPr sz="2100" spc="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100" spc="-2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заг</a:t>
            </a:r>
            <a:r>
              <a:rPr sz="2100" spc="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язн</a:t>
            </a:r>
            <a:r>
              <a:rPr sz="21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ний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ts val="2900"/>
              </a:lnSpc>
              <a:spcBef>
                <a:spcPts val="8"/>
              </a:spcBef>
            </a:pPr>
            <a:endParaRPr sz="2900"/>
          </a:p>
          <a:p>
            <a:pPr marL="4191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ЛЬНЫЙ</a:t>
            </a:r>
            <a:r>
              <a:rPr sz="240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4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24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2700"/>
              </a:lnSpc>
              <a:spcBef>
                <a:spcPts val="11"/>
              </a:spcBef>
            </a:pPr>
            <a:endParaRPr sz="2700"/>
          </a:p>
          <a:p>
            <a:pPr marL="59055" algn="ctr">
              <a:lnSpc>
                <a:spcPct val="100000"/>
              </a:lnSpc>
            </a:pPr>
            <a:r>
              <a:rPr sz="2100" b="1" spc="-1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1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мфо</a:t>
            </a:r>
            <a:r>
              <a:rPr sz="21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100" b="1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100" spc="-2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си</a:t>
            </a:r>
            <a:r>
              <a:rPr sz="21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2100" b="1" dirty="0">
                <a:solidFill>
                  <a:srgbClr val="585858"/>
                </a:solidFill>
                <a:latin typeface="Times New Roman"/>
                <a:cs typeface="Times New Roman"/>
              </a:rPr>
              <a:t>ни</a:t>
            </a:r>
            <a:r>
              <a:rPr sz="2100" b="1" spc="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2100" b="1" spc="-5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2100">
              <a:latin typeface="Sakkal Majalla"/>
              <a:cs typeface="Sakkal Majalla"/>
            </a:endParaRPr>
          </a:p>
          <a:p>
            <a:pPr marL="1098550" indent="-126364">
              <a:lnSpc>
                <a:spcPct val="100000"/>
              </a:lnSpc>
              <a:spcBef>
                <a:spcPts val="1500"/>
              </a:spcBef>
              <a:buClr>
                <a:srgbClr val="585858"/>
              </a:buClr>
              <a:buFont typeface="Arial"/>
              <a:buChar char="•"/>
              <a:tabLst>
                <a:tab pos="1099185" algn="l"/>
              </a:tabLst>
            </a:pP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000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20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2000" spc="-10" dirty="0">
                <a:solidFill>
                  <a:srgbClr val="585858"/>
                </a:solidFill>
                <a:latin typeface="Times New Roman"/>
                <a:cs typeface="Times New Roman"/>
              </a:rPr>
              <a:t>ув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ст</a:t>
            </a:r>
            <a:r>
              <a:rPr sz="20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spc="-2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000" spc="-1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2000" spc="-70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2000" spc="5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сти</a:t>
            </a:r>
            <a:r>
              <a:rPr sz="2000" spc="-2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000" spc="-1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20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2000" spc="-10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spc="-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мфо</a:t>
            </a:r>
            <a:r>
              <a:rPr sz="2000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000" spc="2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  <a:p>
            <a:pPr marL="1098550" indent="-126364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099185" algn="l"/>
              </a:tabLst>
            </a:pPr>
            <a:r>
              <a:rPr sz="2000" spc="-9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2000" spc="-1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чшает</a:t>
            </a:r>
            <a:r>
              <a:rPr sz="2000" spc="-2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20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ет</a:t>
            </a:r>
            <a:r>
              <a:rPr sz="2000" spc="-1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Times New Roman"/>
                <a:cs typeface="Times New Roman"/>
              </a:rPr>
              <a:t>лица</a:t>
            </a:r>
            <a:endParaRPr sz="2000">
              <a:latin typeface="Times New Roman"/>
              <a:cs typeface="Times New Roman"/>
            </a:endParaRPr>
          </a:p>
          <a:p>
            <a:pPr marL="1098550" indent="-126364">
              <a:lnSpc>
                <a:spcPct val="100000"/>
              </a:lnSpc>
              <a:buClr>
                <a:srgbClr val="585858"/>
              </a:buClr>
              <a:buFont typeface="Arial"/>
              <a:buChar char="•"/>
              <a:tabLst>
                <a:tab pos="1099185" algn="l"/>
              </a:tabLst>
            </a:pP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20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ла</a:t>
            </a:r>
            <a:r>
              <a:rPr sz="2000" spc="-1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няет</a:t>
            </a:r>
            <a:r>
              <a:rPr sz="20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0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онизи</a:t>
            </a:r>
            <a:r>
              <a:rPr sz="2000" spc="-2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2000" spc="-3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20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20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585858"/>
                </a:solidFill>
                <a:latin typeface="Times New Roman"/>
                <a:cs typeface="Times New Roman"/>
              </a:rPr>
              <a:t>жу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2200" spc="-25" dirty="0"/>
              <a:t>ЛИНИ</a:t>
            </a:r>
            <a:r>
              <a:rPr sz="2200" spc="-15" dirty="0"/>
              <a:t>Я</a:t>
            </a:r>
            <a:r>
              <a:rPr sz="2200" spc="-204" dirty="0"/>
              <a:t> </a:t>
            </a:r>
            <a:r>
              <a:rPr sz="2200" spc="-85" dirty="0"/>
              <a:t>О</a:t>
            </a:r>
            <a:r>
              <a:rPr sz="2200" spc="-20" dirty="0"/>
              <a:t>ЧИЩА</a:t>
            </a:r>
            <a:r>
              <a:rPr sz="2200" spc="-35" dirty="0"/>
              <a:t>Ю</a:t>
            </a:r>
            <a:r>
              <a:rPr sz="2200" spc="-20" dirty="0"/>
              <a:t>ЩИХ</a:t>
            </a:r>
            <a:endParaRPr sz="2200"/>
          </a:p>
          <a:p>
            <a:pPr marL="14604">
              <a:lnSpc>
                <a:spcPct val="100000"/>
              </a:lnSpc>
            </a:pPr>
            <a:r>
              <a:rPr sz="2200" spc="-15" dirty="0"/>
              <a:t>СРЕДСТВ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97" y="2093976"/>
            <a:ext cx="1158582" cy="848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4653153"/>
            <a:ext cx="648068" cy="559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523" y="4867033"/>
            <a:ext cx="1098422" cy="565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582" y="4725161"/>
            <a:ext cx="720077" cy="681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4629" y="2344927"/>
            <a:ext cx="1980564" cy="540385"/>
          </a:xfrm>
          <a:custGeom>
            <a:avLst/>
            <a:gdLst/>
            <a:ahLst/>
            <a:cxnLst/>
            <a:rect l="l" t="t" r="r" b="b"/>
            <a:pathLst>
              <a:path w="1980564" h="540385">
                <a:moveTo>
                  <a:pt x="0" y="89916"/>
                </a:moveTo>
                <a:lnTo>
                  <a:pt x="10002" y="48668"/>
                </a:lnTo>
                <a:lnTo>
                  <a:pt x="36709" y="17445"/>
                </a:lnTo>
                <a:lnTo>
                  <a:pt x="75171" y="1218"/>
                </a:lnTo>
                <a:lnTo>
                  <a:pt x="1890013" y="0"/>
                </a:lnTo>
                <a:lnTo>
                  <a:pt x="1904573" y="1172"/>
                </a:lnTo>
                <a:lnTo>
                  <a:pt x="1943072" y="17284"/>
                </a:lnTo>
                <a:lnTo>
                  <a:pt x="1969904" y="48425"/>
                </a:lnTo>
                <a:lnTo>
                  <a:pt x="1980056" y="89623"/>
                </a:lnTo>
                <a:lnTo>
                  <a:pt x="1980057" y="449961"/>
                </a:lnTo>
                <a:lnTo>
                  <a:pt x="1978882" y="464510"/>
                </a:lnTo>
                <a:lnTo>
                  <a:pt x="1962750" y="502988"/>
                </a:lnTo>
                <a:lnTo>
                  <a:pt x="1931593" y="529819"/>
                </a:lnTo>
                <a:lnTo>
                  <a:pt x="1890411" y="540003"/>
                </a:lnTo>
                <a:lnTo>
                  <a:pt x="90043" y="540004"/>
                </a:lnTo>
                <a:lnTo>
                  <a:pt x="75462" y="538829"/>
                </a:lnTo>
                <a:lnTo>
                  <a:pt x="36960" y="522697"/>
                </a:lnTo>
                <a:lnTo>
                  <a:pt x="10160" y="491540"/>
                </a:lnTo>
                <a:lnTo>
                  <a:pt x="0" y="450358"/>
                </a:lnTo>
                <a:lnTo>
                  <a:pt x="0" y="89916"/>
                </a:lnTo>
                <a:close/>
              </a:path>
            </a:pathLst>
          </a:custGeom>
          <a:ln w="9525"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6977" y="2370582"/>
            <a:ext cx="147510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6350" indent="-26034">
              <a:lnSpc>
                <a:spcPct val="100000"/>
              </a:lnSpc>
            </a:pP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СМЯГ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ЮЩИЕ </a:t>
            </a:r>
            <a:r>
              <a:rPr sz="14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ПОНЕНТЫ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1020" y="2459735"/>
            <a:ext cx="431291" cy="592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6392" y="2264029"/>
            <a:ext cx="2086101" cy="213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6392" y="2504897"/>
            <a:ext cx="3005582" cy="213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6392" y="2745994"/>
            <a:ext cx="2255266" cy="213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3867" y="4588636"/>
            <a:ext cx="1979930" cy="900430"/>
          </a:xfrm>
          <a:custGeom>
            <a:avLst/>
            <a:gdLst/>
            <a:ahLst/>
            <a:cxnLst/>
            <a:rect l="l" t="t" r="r" b="b"/>
            <a:pathLst>
              <a:path w="1979929" h="900429">
                <a:moveTo>
                  <a:pt x="0" y="149987"/>
                </a:moveTo>
                <a:lnTo>
                  <a:pt x="6203" y="107177"/>
                </a:lnTo>
                <a:lnTo>
                  <a:pt x="23620" y="69185"/>
                </a:lnTo>
                <a:lnTo>
                  <a:pt x="50456" y="37802"/>
                </a:lnTo>
                <a:lnTo>
                  <a:pt x="84919" y="14822"/>
                </a:lnTo>
                <a:lnTo>
                  <a:pt x="125215" y="2038"/>
                </a:lnTo>
                <a:lnTo>
                  <a:pt x="1829943" y="0"/>
                </a:lnTo>
                <a:lnTo>
                  <a:pt x="1844657" y="711"/>
                </a:lnTo>
                <a:lnTo>
                  <a:pt x="1886092" y="10852"/>
                </a:lnTo>
                <a:lnTo>
                  <a:pt x="1922082" y="31607"/>
                </a:lnTo>
                <a:lnTo>
                  <a:pt x="1950846" y="61185"/>
                </a:lnTo>
                <a:lnTo>
                  <a:pt x="1970604" y="97791"/>
                </a:lnTo>
                <a:lnTo>
                  <a:pt x="1979578" y="139634"/>
                </a:lnTo>
                <a:lnTo>
                  <a:pt x="1979930" y="750062"/>
                </a:lnTo>
                <a:lnTo>
                  <a:pt x="1979219" y="764756"/>
                </a:lnTo>
                <a:lnTo>
                  <a:pt x="1969094" y="806159"/>
                </a:lnTo>
                <a:lnTo>
                  <a:pt x="1948361" y="842147"/>
                </a:lnTo>
                <a:lnTo>
                  <a:pt x="1918799" y="870928"/>
                </a:lnTo>
                <a:lnTo>
                  <a:pt x="1882189" y="890709"/>
                </a:lnTo>
                <a:lnTo>
                  <a:pt x="1840310" y="899696"/>
                </a:lnTo>
                <a:lnTo>
                  <a:pt x="149987" y="900049"/>
                </a:lnTo>
                <a:lnTo>
                  <a:pt x="135292" y="899337"/>
                </a:lnTo>
                <a:lnTo>
                  <a:pt x="93889" y="889196"/>
                </a:lnTo>
                <a:lnTo>
                  <a:pt x="57901" y="868441"/>
                </a:lnTo>
                <a:lnTo>
                  <a:pt x="29120" y="838863"/>
                </a:lnTo>
                <a:lnTo>
                  <a:pt x="9339" y="802257"/>
                </a:lnTo>
                <a:lnTo>
                  <a:pt x="352" y="760414"/>
                </a:lnTo>
                <a:lnTo>
                  <a:pt x="0" y="149987"/>
                </a:lnTo>
                <a:close/>
              </a:path>
            </a:pathLst>
          </a:custGeom>
          <a:ln w="9525"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4923" y="4823459"/>
            <a:ext cx="431291" cy="592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5245" y="4534534"/>
            <a:ext cx="1352550" cy="213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3782" y="4534534"/>
            <a:ext cx="1423289" cy="213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55635" y="4534534"/>
            <a:ext cx="785507" cy="213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5245" y="4763134"/>
            <a:ext cx="2500629" cy="2133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5245" y="4991684"/>
            <a:ext cx="3618483" cy="2136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6560" y="5220589"/>
            <a:ext cx="643737" cy="2133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3392" y="1513839"/>
            <a:ext cx="1979930" cy="540385"/>
          </a:xfrm>
          <a:custGeom>
            <a:avLst/>
            <a:gdLst/>
            <a:ahLst/>
            <a:cxnLst/>
            <a:rect l="l" t="t" r="r" b="b"/>
            <a:pathLst>
              <a:path w="1979929" h="540385">
                <a:moveTo>
                  <a:pt x="0" y="90043"/>
                </a:moveTo>
                <a:lnTo>
                  <a:pt x="9998" y="48768"/>
                </a:lnTo>
                <a:lnTo>
                  <a:pt x="36682" y="17490"/>
                </a:lnTo>
                <a:lnTo>
                  <a:pt x="75079" y="1222"/>
                </a:lnTo>
                <a:lnTo>
                  <a:pt x="1890013" y="0"/>
                </a:lnTo>
                <a:lnTo>
                  <a:pt x="1904570" y="1175"/>
                </a:lnTo>
                <a:lnTo>
                  <a:pt x="1943028" y="17329"/>
                </a:lnTo>
                <a:lnTo>
                  <a:pt x="1969804" y="48524"/>
                </a:lnTo>
                <a:lnTo>
                  <a:pt x="1979929" y="89750"/>
                </a:lnTo>
                <a:lnTo>
                  <a:pt x="1979930" y="450088"/>
                </a:lnTo>
                <a:lnTo>
                  <a:pt x="1978756" y="464654"/>
                </a:lnTo>
                <a:lnTo>
                  <a:pt x="1962622" y="503133"/>
                </a:lnTo>
                <a:lnTo>
                  <a:pt x="1931443" y="529910"/>
                </a:lnTo>
                <a:lnTo>
                  <a:pt x="1890201" y="540003"/>
                </a:lnTo>
                <a:lnTo>
                  <a:pt x="89915" y="540004"/>
                </a:lnTo>
                <a:lnTo>
                  <a:pt x="75349" y="538830"/>
                </a:lnTo>
                <a:lnTo>
                  <a:pt x="36870" y="522696"/>
                </a:lnTo>
                <a:lnTo>
                  <a:pt x="10093" y="491517"/>
                </a:lnTo>
                <a:lnTo>
                  <a:pt x="0" y="450275"/>
                </a:lnTo>
                <a:lnTo>
                  <a:pt x="0" y="90043"/>
                </a:lnTo>
                <a:close/>
              </a:path>
            </a:pathLst>
          </a:custGeom>
          <a:ln w="9525"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0164" y="1629155"/>
            <a:ext cx="431291" cy="5913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5913" y="1432813"/>
            <a:ext cx="2085213" cy="213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5913" y="1673682"/>
            <a:ext cx="2392044" cy="2136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5913" y="1914779"/>
            <a:ext cx="695198" cy="2133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1796" y="1914779"/>
            <a:ext cx="1638553" cy="2133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8914" y="3792601"/>
            <a:ext cx="1980564" cy="540385"/>
          </a:xfrm>
          <a:custGeom>
            <a:avLst/>
            <a:gdLst/>
            <a:ahLst/>
            <a:cxnLst/>
            <a:rect l="l" t="t" r="r" b="b"/>
            <a:pathLst>
              <a:path w="1980564" h="540385">
                <a:moveTo>
                  <a:pt x="0" y="90043"/>
                </a:moveTo>
                <a:lnTo>
                  <a:pt x="9988" y="48738"/>
                </a:lnTo>
                <a:lnTo>
                  <a:pt x="36662" y="17488"/>
                </a:lnTo>
                <a:lnTo>
                  <a:pt x="75081" y="1233"/>
                </a:lnTo>
                <a:lnTo>
                  <a:pt x="1890014" y="0"/>
                </a:lnTo>
                <a:lnTo>
                  <a:pt x="1904563" y="1170"/>
                </a:lnTo>
                <a:lnTo>
                  <a:pt x="1943041" y="17269"/>
                </a:lnTo>
                <a:lnTo>
                  <a:pt x="1969872" y="48407"/>
                </a:lnTo>
                <a:lnTo>
                  <a:pt x="1980056" y="89644"/>
                </a:lnTo>
                <a:lnTo>
                  <a:pt x="1980057" y="449961"/>
                </a:lnTo>
                <a:lnTo>
                  <a:pt x="1978882" y="464541"/>
                </a:lnTo>
                <a:lnTo>
                  <a:pt x="1962750" y="503043"/>
                </a:lnTo>
                <a:lnTo>
                  <a:pt x="1931593" y="529843"/>
                </a:lnTo>
                <a:lnTo>
                  <a:pt x="1890411" y="540003"/>
                </a:lnTo>
                <a:lnTo>
                  <a:pt x="90043" y="540004"/>
                </a:lnTo>
                <a:lnTo>
                  <a:pt x="75462" y="538833"/>
                </a:lnTo>
                <a:lnTo>
                  <a:pt x="36960" y="522734"/>
                </a:lnTo>
                <a:lnTo>
                  <a:pt x="10160" y="491596"/>
                </a:lnTo>
                <a:lnTo>
                  <a:pt x="0" y="450359"/>
                </a:lnTo>
                <a:lnTo>
                  <a:pt x="0" y="90043"/>
                </a:lnTo>
                <a:close/>
              </a:path>
            </a:pathLst>
          </a:custGeom>
          <a:ln w="9524"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44923" y="3907535"/>
            <a:ext cx="431291" cy="592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6515" y="3865753"/>
            <a:ext cx="3391281" cy="1996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83175" y="4082160"/>
            <a:ext cx="1084961" cy="1996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1942" y="4295521"/>
            <a:ext cx="2631820" cy="1996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8914" y="5715228"/>
            <a:ext cx="1980564" cy="648335"/>
          </a:xfrm>
          <a:custGeom>
            <a:avLst/>
            <a:gdLst/>
            <a:ahLst/>
            <a:cxnLst/>
            <a:rect l="l" t="t" r="r" b="b"/>
            <a:pathLst>
              <a:path w="1980564" h="648335">
                <a:moveTo>
                  <a:pt x="0" y="108000"/>
                </a:moveTo>
                <a:lnTo>
                  <a:pt x="8458" y="66036"/>
                </a:lnTo>
                <a:lnTo>
                  <a:pt x="31523" y="31746"/>
                </a:lnTo>
                <a:lnTo>
                  <a:pt x="65726" y="8583"/>
                </a:lnTo>
                <a:lnTo>
                  <a:pt x="107598" y="0"/>
                </a:lnTo>
                <a:lnTo>
                  <a:pt x="1871980" y="0"/>
                </a:lnTo>
                <a:lnTo>
                  <a:pt x="1886608" y="980"/>
                </a:lnTo>
                <a:lnTo>
                  <a:pt x="1926406" y="14672"/>
                </a:lnTo>
                <a:lnTo>
                  <a:pt x="1957386" y="41807"/>
                </a:lnTo>
                <a:lnTo>
                  <a:pt x="1976099" y="78938"/>
                </a:lnTo>
                <a:lnTo>
                  <a:pt x="1980057" y="539991"/>
                </a:lnTo>
                <a:lnTo>
                  <a:pt x="1979075" y="554610"/>
                </a:lnTo>
                <a:lnTo>
                  <a:pt x="1965373" y="594380"/>
                </a:lnTo>
                <a:lnTo>
                  <a:pt x="1938218" y="625338"/>
                </a:lnTo>
                <a:lnTo>
                  <a:pt x="1901061" y="644037"/>
                </a:lnTo>
                <a:lnTo>
                  <a:pt x="107950" y="647992"/>
                </a:lnTo>
                <a:lnTo>
                  <a:pt x="93341" y="647010"/>
                </a:lnTo>
                <a:lnTo>
                  <a:pt x="53584" y="633303"/>
                </a:lnTo>
                <a:lnTo>
                  <a:pt x="22626" y="606139"/>
                </a:lnTo>
                <a:lnTo>
                  <a:pt x="3934" y="568973"/>
                </a:lnTo>
                <a:lnTo>
                  <a:pt x="0" y="108000"/>
                </a:lnTo>
                <a:close/>
              </a:path>
            </a:pathLst>
          </a:custGeom>
          <a:ln w="9525"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44389" y="5553455"/>
            <a:ext cx="1867281" cy="2133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4389" y="5782055"/>
            <a:ext cx="1695704" cy="2133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0397" y="5782055"/>
            <a:ext cx="1983486" cy="2133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5704" y="6010655"/>
            <a:ext cx="893254" cy="2133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44389" y="6239560"/>
            <a:ext cx="2879724" cy="2133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05704" y="6468160"/>
            <a:ext cx="1426845" cy="2133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22821" y="6468160"/>
            <a:ext cx="1087120" cy="2133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44923" y="5884164"/>
            <a:ext cx="431291" cy="592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9144000" cy="18272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1530" y="3645039"/>
            <a:ext cx="838555" cy="7920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9968" y="1388783"/>
            <a:ext cx="1187996" cy="7902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5541" y="5445226"/>
            <a:ext cx="1187996" cy="11879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88566" y="3061589"/>
            <a:ext cx="2022475" cy="540385"/>
          </a:xfrm>
          <a:custGeom>
            <a:avLst/>
            <a:gdLst/>
            <a:ahLst/>
            <a:cxnLst/>
            <a:rect l="l" t="t" r="r" b="b"/>
            <a:pathLst>
              <a:path w="2022475" h="540385">
                <a:moveTo>
                  <a:pt x="0" y="89915"/>
                </a:moveTo>
                <a:lnTo>
                  <a:pt x="10026" y="48668"/>
                </a:lnTo>
                <a:lnTo>
                  <a:pt x="36764" y="17445"/>
                </a:lnTo>
                <a:lnTo>
                  <a:pt x="75203" y="1218"/>
                </a:lnTo>
                <a:lnTo>
                  <a:pt x="1932558" y="0"/>
                </a:lnTo>
                <a:lnTo>
                  <a:pt x="1947125" y="1173"/>
                </a:lnTo>
                <a:lnTo>
                  <a:pt x="1985604" y="17307"/>
                </a:lnTo>
                <a:lnTo>
                  <a:pt x="2012381" y="48486"/>
                </a:lnTo>
                <a:lnTo>
                  <a:pt x="2022474" y="89728"/>
                </a:lnTo>
                <a:lnTo>
                  <a:pt x="2022474" y="449961"/>
                </a:lnTo>
                <a:lnTo>
                  <a:pt x="2021302" y="464520"/>
                </a:lnTo>
                <a:lnTo>
                  <a:pt x="2005190" y="503019"/>
                </a:lnTo>
                <a:lnTo>
                  <a:pt x="1974049" y="529851"/>
                </a:lnTo>
                <a:lnTo>
                  <a:pt x="1932851" y="540003"/>
                </a:lnTo>
                <a:lnTo>
                  <a:pt x="90042" y="540003"/>
                </a:lnTo>
                <a:lnTo>
                  <a:pt x="75493" y="538829"/>
                </a:lnTo>
                <a:lnTo>
                  <a:pt x="37015" y="522697"/>
                </a:lnTo>
                <a:lnTo>
                  <a:pt x="10184" y="491540"/>
                </a:lnTo>
                <a:lnTo>
                  <a:pt x="0" y="450358"/>
                </a:lnTo>
                <a:lnTo>
                  <a:pt x="0" y="89915"/>
                </a:lnTo>
                <a:close/>
              </a:path>
            </a:pathLst>
          </a:custGeom>
          <a:ln w="9525"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600" y="3200400"/>
            <a:ext cx="431291" cy="5913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0009" y="3063494"/>
            <a:ext cx="3697351" cy="1996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60009" y="3304666"/>
            <a:ext cx="2862072" cy="1996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970526" y="1413002"/>
            <a:ext cx="137160" cy="26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28575">
              <a:lnSpc>
                <a:spcPct val="100000"/>
              </a:lnSpc>
              <a:spcBef>
                <a:spcPts val="950"/>
              </a:spcBef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26670">
              <a:lnSpc>
                <a:spcPct val="100000"/>
              </a:lnSpc>
              <a:spcBef>
                <a:spcPts val="740"/>
              </a:spcBef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78710" y="4581652"/>
            <a:ext cx="11899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Э</a:t>
            </a:r>
            <a:r>
              <a:rPr sz="1400" b="1" spc="-4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spc="-19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КТ</a:t>
            </a:r>
            <a:r>
              <a:rPr sz="14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400" b="1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1400">
              <a:latin typeface="Sakkal Majalla"/>
              <a:cs typeface="Sakkal Majalla"/>
            </a:endParaRPr>
          </a:p>
          <a:p>
            <a:pPr marL="82550" marR="75565" algn="ctr">
              <a:lnSpc>
                <a:spcPct val="100000"/>
              </a:lnSpc>
            </a:pP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Зе</a:t>
            </a:r>
            <a:r>
              <a:rPr sz="14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ёно</a:t>
            </a:r>
            <a:r>
              <a:rPr sz="14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чая </a:t>
            </a:r>
            <a:r>
              <a:rPr sz="1400" b="1" spc="-4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и 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Ш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ип</a:t>
            </a:r>
            <a:r>
              <a:rPr sz="14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83860" y="4277741"/>
            <a:ext cx="113030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14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63572" y="1539494"/>
            <a:ext cx="16414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6350" indent="-614680" algn="ctr">
              <a:lnSpc>
                <a:spcPct val="100000"/>
              </a:lnSpc>
            </a:pPr>
            <a:r>
              <a:rPr sz="1400" b="1" dirty="0" smtClean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b="1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 smtClean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58948" y="3818763"/>
            <a:ext cx="142176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04775">
              <a:lnSpc>
                <a:spcPct val="100000"/>
              </a:lnSpc>
            </a:pP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400" b="1" spc="-4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ОВ</a:t>
            </a:r>
            <a:r>
              <a:rPr sz="14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Е АН</a:t>
            </a:r>
            <a:r>
              <a:rPr sz="14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КИ</a:t>
            </a:r>
            <a:r>
              <a:rPr sz="1400" b="1" spc="-4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ЛОТЫ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55317" y="5795670"/>
            <a:ext cx="1627505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b="1" spc="-5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ЖНЯЮ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ИЕ</a:t>
            </a:r>
            <a:endParaRPr sz="14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</a:pP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400" b="1" spc="-8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b="1" spc="-8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АХАР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93004" y="5533644"/>
            <a:ext cx="113030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93004" y="6219748"/>
            <a:ext cx="1130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EAA3F6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38882" y="977646"/>
            <a:ext cx="474027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30"/>
              </a:lnSpc>
            </a:pPr>
            <a:r>
              <a:rPr sz="2200" spc="-15" dirty="0">
                <a:solidFill>
                  <a:srgbClr val="585858"/>
                </a:solidFill>
                <a:latin typeface="Times New Roman"/>
                <a:cs typeface="Times New Roman"/>
              </a:rPr>
              <a:t>АКТ</a:t>
            </a:r>
            <a:r>
              <a:rPr sz="2200" spc="-3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2200" spc="-20" dirty="0">
                <a:solidFill>
                  <a:srgbClr val="585858"/>
                </a:solidFill>
                <a:latin typeface="Times New Roman"/>
                <a:cs typeface="Times New Roman"/>
              </a:rPr>
              <a:t>ВНЫЕ</a:t>
            </a:r>
            <a:r>
              <a:rPr sz="2200" spc="-20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85858"/>
                </a:solidFill>
                <a:latin typeface="Times New Roman"/>
                <a:cs typeface="Times New Roman"/>
              </a:rPr>
              <a:t>ИНГРЕДИЕ</a:t>
            </a:r>
            <a:r>
              <a:rPr sz="2200" spc="-3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2200" spc="-20" dirty="0">
                <a:solidFill>
                  <a:srgbClr val="585858"/>
                </a:solidFill>
                <a:latin typeface="Times New Roman"/>
                <a:cs typeface="Times New Roman"/>
              </a:rPr>
              <a:t>ТЫ</a:t>
            </a:r>
            <a:r>
              <a:rPr sz="22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585858"/>
                </a:solidFill>
                <a:latin typeface="Times New Roman"/>
                <a:cs typeface="Times New Roman"/>
              </a:rPr>
              <a:t>ЛИНИИ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2200" spc="-25" dirty="0"/>
              <a:t>ЛИНИ</a:t>
            </a:r>
            <a:r>
              <a:rPr sz="2200" spc="-15" dirty="0"/>
              <a:t>Я</a:t>
            </a:r>
            <a:r>
              <a:rPr sz="2200" spc="-204" dirty="0"/>
              <a:t> </a:t>
            </a:r>
            <a:r>
              <a:rPr sz="2200" spc="-85" dirty="0"/>
              <a:t>О</a:t>
            </a:r>
            <a:r>
              <a:rPr sz="2200" spc="-20" dirty="0"/>
              <a:t>ЧИЩА</a:t>
            </a:r>
            <a:r>
              <a:rPr sz="2200" spc="-35" dirty="0"/>
              <a:t>Ю</a:t>
            </a:r>
            <a:r>
              <a:rPr sz="2200" spc="-20" dirty="0"/>
              <a:t>ЩИХ</a:t>
            </a:r>
            <a:endParaRPr sz="2200"/>
          </a:p>
          <a:p>
            <a:pPr marL="14604">
              <a:lnSpc>
                <a:spcPts val="2630"/>
              </a:lnSpc>
            </a:pPr>
            <a:r>
              <a:rPr sz="2200" spc="-15" dirty="0"/>
              <a:t>СРЕДСТВ</a:t>
            </a:r>
            <a:endParaRPr sz="2200"/>
          </a:p>
        </p:txBody>
      </p:sp>
      <p:sp>
        <p:nvSpPr>
          <p:cNvPr id="60" name="object 60"/>
          <p:cNvSpPr txBox="1"/>
          <p:nvPr/>
        </p:nvSpPr>
        <p:spPr>
          <a:xfrm>
            <a:off x="2169032" y="3087496"/>
            <a:ext cx="166179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6350" indent="-367665">
              <a:lnSpc>
                <a:spcPct val="100000"/>
              </a:lnSpc>
            </a:pPr>
            <a:r>
              <a:rPr sz="1400" b="1" spc="-22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ЛИ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ЛУ</a:t>
            </a:r>
            <a:r>
              <a:rPr sz="14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ОНО</a:t>
            </a:r>
            <a:r>
              <a:rPr sz="1400" b="1" spc="-9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Я КИ</a:t>
            </a:r>
            <a:r>
              <a:rPr sz="1400" b="1" spc="-4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ЛО</a:t>
            </a:r>
            <a:r>
              <a:rPr sz="1400" b="1" spc="-7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160009" y="3545459"/>
            <a:ext cx="3104641" cy="1996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1555" y="2924949"/>
            <a:ext cx="792086" cy="79208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7711" y="1772894"/>
            <a:ext cx="6876287" cy="104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91539"/>
            <a:ext cx="914400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0"/>
            <a:ext cx="9144000" cy="899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"/>
            <a:ext cx="9144000" cy="89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8916" y="0"/>
            <a:ext cx="1815083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8646" y="4780788"/>
            <a:ext cx="2543048" cy="199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782" y="1444942"/>
            <a:ext cx="2172207" cy="5104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31719" y="1767713"/>
            <a:ext cx="6250305" cy="419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ОС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ЕНЕНИ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00" dirty="0">
                <a:solidFill>
                  <a:srgbClr val="FFFFFF"/>
                </a:solidFill>
                <a:latin typeface="Sakkal Majalla"/>
                <a:cs typeface="Sakkal Majalla"/>
              </a:rPr>
              <a:t>:</a:t>
            </a:r>
            <a:endParaRPr sz="1400">
              <a:latin typeface="Sakkal Majalla"/>
              <a:cs typeface="Sakkal Majalla"/>
            </a:endParaRPr>
          </a:p>
          <a:p>
            <a:pPr marL="3532504" marR="6350" indent="-68580" algn="r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ите</a:t>
            </a:r>
            <a:r>
              <a:rPr sz="1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тный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иц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лляр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</a:t>
            </a:r>
            <a:r>
              <a:rPr sz="12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дой</a:t>
            </a:r>
            <a:r>
              <a:rPr sz="1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гки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дви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ния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</a:t>
            </a:r>
            <a:r>
              <a:rPr sz="1200" spc="-30" dirty="0">
                <a:solidFill>
                  <a:srgbClr val="FFFFFF"/>
                </a:solidFill>
                <a:latin typeface="Sakkal Majalla"/>
                <a:cs typeface="Sakkal Majall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шн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 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тите</a:t>
            </a:r>
            <a:r>
              <a:rPr sz="1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жу</a:t>
            </a:r>
            <a:r>
              <a:rPr sz="1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</a:t>
            </a:r>
            <a:r>
              <a:rPr sz="1200" spc="-5" dirty="0">
                <a:solidFill>
                  <a:srgbClr val="FFFFFF"/>
                </a:solidFill>
                <a:latin typeface="Sakkal Majalla"/>
                <a:cs typeface="Sakkal Majall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Sakkal Majalla"/>
                <a:cs typeface="Sakkal Majalla"/>
              </a:rPr>
              <a:t>,</a:t>
            </a:r>
            <a:r>
              <a:rPr sz="1200" spc="20" dirty="0">
                <a:solidFill>
                  <a:srgbClr val="FFFFFF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бы</a:t>
            </a:r>
            <a:r>
              <a:rPr sz="1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endParaRPr sz="12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6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Sakkal Majalla"/>
                <a:cs typeface="Sakkal Majalla"/>
              </a:rPr>
              <a:t>.</a:t>
            </a:r>
            <a:endParaRPr sz="1200">
              <a:latin typeface="Sakkal Majalla"/>
              <a:cs typeface="Sakkal Majalla"/>
            </a:endParaRPr>
          </a:p>
          <a:p>
            <a:pPr>
              <a:lnSpc>
                <a:spcPts val="1500"/>
              </a:lnSpc>
              <a:spcBef>
                <a:spcPts val="79"/>
              </a:spcBef>
            </a:pPr>
            <a:endParaRPr sz="1500"/>
          </a:p>
          <a:p>
            <a:pPr marL="103505" marR="72390" indent="4445">
              <a:lnSpc>
                <a:spcPct val="100000"/>
              </a:lnSpc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Неж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1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ср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дст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ц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ережно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по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ает</a:t>
            </a:r>
            <a:r>
              <a:rPr sz="1600" spc="-1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 загрязнения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4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жн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жир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акияж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r>
              <a:rPr sz="1600" spc="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spc="-65" dirty="0">
                <a:solidFill>
                  <a:srgbClr val="585858"/>
                </a:solidFill>
                <a:latin typeface="Times New Roman"/>
                <a:cs typeface="Times New Roman"/>
              </a:rPr>
              <a:t>х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дит</a:t>
            </a:r>
            <a:r>
              <a:rPr sz="16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тип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жи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да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чень</a:t>
            </a:r>
            <a:r>
              <a:rPr sz="16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ствите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ьн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й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r>
              <a:rPr sz="1600" spc="3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Ид</a:t>
            </a:r>
            <a:r>
              <a:rPr sz="1600" spc="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льная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чис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иш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не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рения 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ра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4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ения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для</a:t>
            </a:r>
            <a:r>
              <a:rPr sz="16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сти</a:t>
            </a:r>
            <a:r>
              <a:rPr sz="16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з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600" spc="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600" spc="-4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де</a:t>
            </a:r>
            <a:r>
              <a:rPr sz="1600" spc="-9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600" spc="-75" dirty="0">
                <a:solidFill>
                  <a:srgbClr val="585858"/>
                </a:solidFill>
                <a:latin typeface="Times New Roman"/>
                <a:cs typeface="Times New Roman"/>
              </a:rPr>
              <a:t>ь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r>
              <a:rPr sz="160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6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600" spc="-5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де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жит</a:t>
            </a:r>
            <a:r>
              <a:rPr sz="16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Sakkal Majalla"/>
                <a:cs typeface="Sakkal Majalla"/>
              </a:rPr>
              <a:t>SLS</a:t>
            </a:r>
            <a:r>
              <a:rPr sz="1600" spc="-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и пара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ен</a:t>
            </a:r>
            <a:r>
              <a:rPr sz="1600" spc="-25" dirty="0">
                <a:solidFill>
                  <a:srgbClr val="585858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600">
              <a:latin typeface="Sakkal Majalla"/>
              <a:cs typeface="Sakkal Majalla"/>
            </a:endParaRPr>
          </a:p>
          <a:p>
            <a:pPr>
              <a:lnSpc>
                <a:spcPts val="1750"/>
              </a:lnSpc>
              <a:spcBef>
                <a:spcPts val="49"/>
              </a:spcBef>
            </a:pPr>
            <a:endParaRPr sz="1750"/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Фо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2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b="1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вып</a:t>
            </a:r>
            <a:r>
              <a:rPr sz="12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2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srgbClr val="585858"/>
                </a:solidFill>
                <a:latin typeface="Sakkal Majalla"/>
                <a:cs typeface="Sakkal Majalla"/>
              </a:rPr>
              <a:t>: 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он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крыш</a:t>
            </a:r>
            <a:r>
              <a:rPr sz="1200" spc="-60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ой</a:t>
            </a:r>
            <a:r>
              <a:rPr sz="12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Times New Roman"/>
                <a:cs typeface="Times New Roman"/>
              </a:rPr>
              <a:t>ф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srgbClr val="585858"/>
                </a:solidFill>
                <a:latin typeface="Times New Roman"/>
                <a:cs typeface="Times New Roman"/>
              </a:rPr>
              <a:t>ип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-</a:t>
            </a:r>
            <a:r>
              <a:rPr sz="1200" spc="-1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п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200" spc="-15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dirty="0">
                <a:solidFill>
                  <a:srgbClr val="585858"/>
                </a:solidFill>
                <a:latin typeface="Sakkal Majalla"/>
                <a:cs typeface="Sakkal Majalla"/>
              </a:rPr>
              <a:t>250</a:t>
            </a:r>
            <a:r>
              <a:rPr sz="1200" spc="-1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imes New Roman"/>
                <a:cs typeface="Times New Roman"/>
              </a:rPr>
              <a:t>мл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1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83642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7790" marR="740410">
              <a:lnSpc>
                <a:spcPct val="100000"/>
              </a:lnSpc>
              <a:spcBef>
                <a:spcPts val="710"/>
              </a:spcBef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де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1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не</a:t>
            </a:r>
            <a:r>
              <a:rPr sz="14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обыч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ны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ПА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r>
              <a:rPr sz="1400" spc="20" dirty="0">
                <a:solidFill>
                  <a:srgbClr val="585858"/>
                </a:solidFill>
                <a:latin typeface="Sakkal Majalla"/>
                <a:cs typeface="Sakkal Majalla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инно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ацион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ны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ней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ные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ч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ща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щие а</a:t>
            </a:r>
            <a:r>
              <a:rPr sz="1400" spc="-25" dirty="0">
                <a:solidFill>
                  <a:srgbClr val="585858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енты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ойным</a:t>
            </a:r>
            <a:r>
              <a:rPr sz="1400" spc="-1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действием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:</a:t>
            </a:r>
            <a:endParaRPr sz="1400">
              <a:latin typeface="Sakkal Majalla"/>
              <a:cs typeface="Sakkal Majalla"/>
            </a:endParaRPr>
          </a:p>
          <a:p>
            <a:pPr marL="384810" indent="-287020">
              <a:lnSpc>
                <a:spcPct val="100000"/>
              </a:lnSpc>
              <a:buClr>
                <a:srgbClr val="585858"/>
              </a:buClr>
              <a:buFont typeface="Sakkal Majalla"/>
              <a:buChar char="-"/>
              <a:tabLst>
                <a:tab pos="384810" algn="l"/>
              </a:tabLst>
            </a:pPr>
            <a:r>
              <a:rPr sz="1400" spc="-105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д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я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загрязняющие</a:t>
            </a:r>
            <a:r>
              <a:rPr sz="14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част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цы</a:t>
            </a:r>
            <a:r>
              <a:rPr sz="1400" spc="-1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по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хн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сти</a:t>
            </a:r>
            <a:r>
              <a:rPr sz="1400" spc="-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к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ж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,</a:t>
            </a:r>
            <a:endParaRPr sz="1400">
              <a:latin typeface="Sakkal Majalla"/>
              <a:cs typeface="Sakkal Majalla"/>
            </a:endParaRPr>
          </a:p>
          <a:p>
            <a:pPr marL="384810" indent="-287020">
              <a:lnSpc>
                <a:spcPct val="100000"/>
              </a:lnSpc>
              <a:buClr>
                <a:srgbClr val="585858"/>
              </a:buClr>
              <a:buFont typeface="Sakkal Majalla"/>
              <a:buChar char="-"/>
              <a:tabLst>
                <a:tab pos="38481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храня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т</a:t>
            </a:r>
            <a:r>
              <a:rPr sz="14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ст</a:t>
            </a:r>
            <a:r>
              <a:rPr sz="1400" spc="30" dirty="0">
                <a:solidFill>
                  <a:srgbClr val="585858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ст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енный</a:t>
            </a:r>
            <a:r>
              <a:rPr sz="14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ро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ень</a:t>
            </a:r>
            <a:r>
              <a:rPr sz="1400" spc="-1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у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аж</a:t>
            </a:r>
            <a:r>
              <a:rPr sz="1400" spc="5" dirty="0">
                <a:solidFill>
                  <a:srgbClr val="585858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енн</a:t>
            </a:r>
            <a:r>
              <a:rPr sz="1400" spc="40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ст</a:t>
            </a:r>
            <a:r>
              <a:rPr sz="1400" spc="10" dirty="0">
                <a:solidFill>
                  <a:srgbClr val="585858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585858"/>
                </a:solidFill>
                <a:latin typeface="Sakkal Majalla"/>
                <a:cs typeface="Sakkal Majalla"/>
              </a:rPr>
              <a:t>.</a:t>
            </a:r>
            <a:endParaRPr sz="1400">
              <a:latin typeface="Sakkal Majalla"/>
              <a:cs typeface="Sakkal Majall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691" y="989076"/>
            <a:ext cx="402971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Очища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щая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мицеллярная</a:t>
            </a:r>
            <a:r>
              <a:rPr sz="2400" spc="-2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585858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85858"/>
                </a:solidFill>
                <a:latin typeface="Times New Roman"/>
                <a:cs typeface="Times New Roman"/>
              </a:rPr>
              <a:t>да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083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2400" b="1" spc="-15" dirty="0">
                <a:latin typeface="Sakkal Majalla"/>
                <a:cs typeface="Sakkal Majalla"/>
              </a:rPr>
              <a:t>R</a:t>
            </a:r>
            <a:r>
              <a:rPr sz="2400" b="1" spc="-5" dirty="0">
                <a:latin typeface="Sakkal Majalla"/>
                <a:cs typeface="Sakkal Majalla"/>
              </a:rPr>
              <a:t>E</a:t>
            </a:r>
            <a:r>
              <a:rPr sz="2400" b="1" spc="-10" dirty="0">
                <a:latin typeface="Sakkal Majalla"/>
                <a:cs typeface="Sakkal Majalla"/>
              </a:rPr>
              <a:t>FR</a:t>
            </a:r>
            <a:r>
              <a:rPr sz="2400" b="1" spc="-5" dirty="0">
                <a:latin typeface="Sakkal Majalla"/>
                <a:cs typeface="Sakkal Majalla"/>
              </a:rPr>
              <a:t>E</a:t>
            </a:r>
            <a:r>
              <a:rPr sz="2400" b="1" spc="5" dirty="0">
                <a:latin typeface="Sakkal Majalla"/>
                <a:cs typeface="Sakkal Majalla"/>
              </a:rPr>
              <a:t>S</a:t>
            </a:r>
            <a:r>
              <a:rPr sz="2400" b="1" spc="-5" dirty="0">
                <a:latin typeface="Sakkal Majalla"/>
                <a:cs typeface="Sakkal Majalla"/>
              </a:rPr>
              <a:t>HIN</a:t>
            </a:r>
            <a:r>
              <a:rPr sz="2400" b="1" dirty="0">
                <a:latin typeface="Sakkal Majalla"/>
                <a:cs typeface="Sakkal Majalla"/>
              </a:rPr>
              <a:t>G </a:t>
            </a:r>
            <a:r>
              <a:rPr sz="2400" b="1" spc="-15" dirty="0">
                <a:latin typeface="Sakkal Majalla"/>
                <a:cs typeface="Sakkal Majalla"/>
              </a:rPr>
              <a:t>B</a:t>
            </a:r>
            <a:r>
              <a:rPr sz="2400" b="1" spc="-10" dirty="0">
                <a:latin typeface="Sakkal Majalla"/>
                <a:cs typeface="Sakkal Majalla"/>
              </a:rPr>
              <a:t>R</a:t>
            </a:r>
            <a:r>
              <a:rPr sz="2400" b="1" spc="-5" dirty="0">
                <a:latin typeface="Sakkal Majalla"/>
                <a:cs typeface="Sakkal Majalla"/>
              </a:rPr>
              <a:t>E</a:t>
            </a:r>
            <a:r>
              <a:rPr sz="2400" b="1" spc="5" dirty="0">
                <a:latin typeface="Sakkal Majalla"/>
                <a:cs typeface="Sakkal Majalla"/>
              </a:rPr>
              <a:t>E</a:t>
            </a:r>
            <a:r>
              <a:rPr sz="2400" b="1" spc="-5" dirty="0">
                <a:latin typeface="Sakkal Majalla"/>
                <a:cs typeface="Sakkal Majalla"/>
              </a:rPr>
              <a:t>Z</a:t>
            </a:r>
            <a:r>
              <a:rPr sz="2400" b="1" dirty="0">
                <a:latin typeface="Sakkal Majalla"/>
                <a:cs typeface="Sakkal Majalla"/>
              </a:rPr>
              <a:t>E</a:t>
            </a:r>
            <a:r>
              <a:rPr sz="2400" b="1" spc="5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CLEA</a:t>
            </a:r>
            <a:r>
              <a:rPr sz="2400" b="1" spc="5" dirty="0">
                <a:latin typeface="Sakkal Majalla"/>
                <a:cs typeface="Sakkal Majalla"/>
              </a:rPr>
              <a:t>N</a:t>
            </a:r>
            <a:r>
              <a:rPr sz="2400" b="1" spc="-5" dirty="0">
                <a:latin typeface="Sakkal Majalla"/>
                <a:cs typeface="Sakkal Majalla"/>
              </a:rPr>
              <a:t>S</a:t>
            </a:r>
            <a:r>
              <a:rPr sz="2400" b="1" dirty="0">
                <a:latin typeface="Sakkal Majalla"/>
                <a:cs typeface="Sakkal Majalla"/>
              </a:rPr>
              <a:t>ING</a:t>
            </a:r>
            <a:r>
              <a:rPr sz="2400" b="1" spc="5" dirty="0">
                <a:latin typeface="Sakkal Majalla"/>
                <a:cs typeface="Sakkal Majalla"/>
              </a:rPr>
              <a:t> </a:t>
            </a:r>
            <a:r>
              <a:rPr sz="2400" b="1" dirty="0">
                <a:latin typeface="Sakkal Majalla"/>
                <a:cs typeface="Sakkal Majalla"/>
              </a:rPr>
              <a:t>MICELLAR</a:t>
            </a:r>
            <a:r>
              <a:rPr sz="2400" b="1" spc="5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WAT</a:t>
            </a:r>
            <a:r>
              <a:rPr sz="2400" b="1" spc="5" dirty="0">
                <a:latin typeface="Sakkal Majalla"/>
                <a:cs typeface="Sakkal Majalla"/>
              </a:rPr>
              <a:t>E</a:t>
            </a:r>
            <a:r>
              <a:rPr sz="2400" b="1" spc="-15" dirty="0">
                <a:latin typeface="Sakkal Majalla"/>
                <a:cs typeface="Sakkal Majalla"/>
              </a:rPr>
              <a:t>R</a:t>
            </a:r>
            <a:r>
              <a:rPr sz="2400" b="1" spc="-10" dirty="0">
                <a:latin typeface="Sakkal Majalla"/>
                <a:cs typeface="Sakkal Majalla"/>
              </a:rPr>
              <a:t> </a:t>
            </a:r>
            <a:r>
              <a:rPr sz="2400" b="1" dirty="0">
                <a:latin typeface="Sakkal Majalla"/>
                <a:cs typeface="Sakkal Majalla"/>
              </a:rPr>
              <a:t>|</a:t>
            </a:r>
            <a:r>
              <a:rPr sz="2400" b="1" spc="5" dirty="0">
                <a:latin typeface="Sakkal Majalla"/>
                <a:cs typeface="Sakkal Majalla"/>
              </a:rPr>
              <a:t> </a:t>
            </a:r>
            <a:r>
              <a:rPr sz="2400" b="1" spc="-5" dirty="0">
                <a:latin typeface="Sakkal Majalla"/>
                <a:cs typeface="Sakkal Majalla"/>
              </a:rPr>
              <a:t>HOM</a:t>
            </a:r>
            <a:r>
              <a:rPr sz="2400" b="1" dirty="0">
                <a:latin typeface="Sakkal Majalla"/>
                <a:cs typeface="Sakkal Majalla"/>
              </a:rPr>
              <a:t>E </a:t>
            </a:r>
            <a:r>
              <a:rPr sz="2400" b="1" spc="-5" dirty="0">
                <a:latin typeface="Sakkal Majalla"/>
                <a:cs typeface="Sakkal Majalla"/>
              </a:rPr>
              <a:t>LINE</a:t>
            </a:r>
            <a:endParaRPr sz="240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3384</Words>
  <Application>Microsoft Office PowerPoint</Application>
  <PresentationFormat>Экран (4:3)</PresentationFormat>
  <Paragraphs>530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ЛИНИЯ ОЧИЩАЮЩИХ СРЕДСТВ</vt:lpstr>
      <vt:lpstr>ЛИНИЯ ОЧИЩАЮЩИХ СРЕДСТВ</vt:lpstr>
      <vt:lpstr>REFRESHING BREEZE CLEANSING MICELLAR WATER | HOME LINE</vt:lpstr>
      <vt:lpstr>PURE SKIN | CLEANSING FOAM | HOME LINE</vt:lpstr>
      <vt:lpstr>SEBO NORM| CLEANSING FOAM | HOME LINE</vt:lpstr>
      <vt:lpstr>ЛИНИЯ ОЧИЩАЮЩИХ СРЕДСТВ</vt:lpstr>
      <vt:lpstr>ЛИНИЯ ОЧИЩАЮЩИХ СРЕДСТВ</vt:lpstr>
      <vt:lpstr>EXPERT PURE | SCRUB CREAM | HOME LINE</vt:lpstr>
      <vt:lpstr>EXPERT PURE | GEL EXFOLIANT | HOME LINE</vt:lpstr>
      <vt:lpstr>ЛИНИЯ BEAUTY SKIN С ВИТАМИННЫМ КОМПЛЕКСОМ</vt:lpstr>
      <vt:lpstr>ЛИНИЯ BEAUTY SKIN С ВИТАМИННЫМ КОМПЛЕКСОМ</vt:lpstr>
      <vt:lpstr>ЛИНИЯ BEAUTY SKIN С ВИТАМИННЫМ КОМПЛЕКСОМ</vt:lpstr>
      <vt:lpstr>Слайд 19</vt:lpstr>
      <vt:lpstr>Слайд 20</vt:lpstr>
      <vt:lpstr>ЛИНИЯ С ВОССТАНАВЛИВАЮЩИМ</vt:lpstr>
      <vt:lpstr>ЛИНИЯ С МАТРИКСИЛОМ PERFECT LIFT</vt:lpstr>
      <vt:lpstr>ЛИНИЯ С МАТРИКСИЛОМ PERFECT LIFT</vt:lpstr>
      <vt:lpstr>Слайд 24</vt:lpstr>
      <vt:lpstr>Слайд 25</vt:lpstr>
      <vt:lpstr>Слайд 26</vt:lpstr>
      <vt:lpstr>Шампунь укрепляющий  STRONG HAIR SHAMPOO</vt:lpstr>
      <vt:lpstr>Шампунь питательный   NOURISHING SHAMPOO</vt:lpstr>
      <vt:lpstr>Шампунь увлажняющий ежедневный  MOISTURIZING  DAILY SHAMPOO</vt:lpstr>
      <vt:lpstr>Кондиционер увлажняющий ежедневный  MOISTURIZING DAILY CONDITIONER</vt:lpstr>
      <vt:lpstr>Шампунь,  гель для душа, кондиционер  3в1  UNIVERSAL 3 in 1</vt:lpstr>
      <vt:lpstr>Лосьон легкой фиксации  LIGHT HOLD LOTION</vt:lpstr>
      <vt:lpstr>Шампунь для бороды  CHIC BEARD SHAMPOO</vt:lpstr>
      <vt:lpstr>Гель для бритья прозрачный  CRYSTAL CONTOUR SHAVING GEL</vt:lpstr>
      <vt:lpstr>Масло для бороды питательное  NOURISHING BEARD OIL</vt:lpstr>
      <vt:lpstr>Масло для роста бороды  INTENSIVE BOOST BEARD OIL</vt:lpstr>
      <vt:lpstr>Лосьон  после бритья  HYDRO TONIC  AFTER SHAVE</vt:lpstr>
      <vt:lpstr>Слайд 38</vt:lpstr>
      <vt:lpstr>Cuticle remover Гель для удаления кутикулы </vt:lpstr>
      <vt:lpstr>Слайд 40</vt:lpstr>
      <vt:lpstr>MORIZO SPA PedicuRe Iine - Комплексный уход на основе высококачественных компонентов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Перевалова Марина</dc:creator>
  <cp:lastModifiedBy>Соседова Нелли</cp:lastModifiedBy>
  <cp:revision>25</cp:revision>
  <dcterms:created xsi:type="dcterms:W3CDTF">2017-05-17T18:18:43Z</dcterms:created>
  <dcterms:modified xsi:type="dcterms:W3CDTF">2017-06-12T16:38:41Z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2017-05-16T00:00:00Z</vt:filetime>
  </property>
  <property fmtid="{D5CDD505-2E9C-101B-9397-08002B2CF9AE}" pid="3" name="LastSaved">
    <vt:filetime>2017-05-17T00:00:00Z</vt:filetime>
  </property>
</Properties>
</file>